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76" r:id="rId11"/>
    <p:sldId id="272" r:id="rId12"/>
    <p:sldId id="273" r:id="rId13"/>
    <p:sldId id="274" r:id="rId14"/>
    <p:sldId id="266" r:id="rId15"/>
    <p:sldId id="267" r:id="rId16"/>
    <p:sldId id="268" r:id="rId17"/>
    <p:sldId id="269" r:id="rId18"/>
    <p:sldId id="270" r:id="rId19"/>
    <p:sldId id="271" r:id="rId20"/>
    <p:sldId id="265" r:id="rId21"/>
    <p:sldId id="275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8" y="-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BA4B5D-04C4-462F-85CD-A6789ECB9B3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8B5DE57-EB67-4910-828E-8BCA10C960C5}">
      <dgm:prSet phldrT="[文字]"/>
      <dgm:spPr/>
      <dgm:t>
        <a:bodyPr/>
        <a:lstStyle/>
        <a:p>
          <a:r>
            <a:rPr lang="zh-TW" altLang="en-US" dirty="0" smtClean="0"/>
            <a:t>口述歷史</a:t>
          </a:r>
          <a:endParaRPr lang="zh-TW" altLang="en-US" dirty="0"/>
        </a:p>
      </dgm:t>
    </dgm:pt>
    <dgm:pt modelId="{D022B490-E796-48BD-850B-BAE3F5302B33}" type="parTrans" cxnId="{775B60EA-2B56-4BE8-8C05-62A0967499CC}">
      <dgm:prSet/>
      <dgm:spPr/>
      <dgm:t>
        <a:bodyPr/>
        <a:lstStyle/>
        <a:p>
          <a:endParaRPr lang="zh-TW" altLang="en-US"/>
        </a:p>
      </dgm:t>
    </dgm:pt>
    <dgm:pt modelId="{5BC756B2-D0A0-407F-81BF-88F2BF31C0D1}" type="sibTrans" cxnId="{775B60EA-2B56-4BE8-8C05-62A0967499CC}">
      <dgm:prSet/>
      <dgm:spPr/>
      <dgm:t>
        <a:bodyPr/>
        <a:lstStyle/>
        <a:p>
          <a:endParaRPr lang="zh-TW" altLang="en-US"/>
        </a:p>
      </dgm:t>
    </dgm:pt>
    <dgm:pt modelId="{C6FF8C11-B0CD-4350-B9E0-4DEFC906F808}">
      <dgm:prSet phldrT="[文字]"/>
      <dgm:spPr/>
      <dgm:t>
        <a:bodyPr/>
        <a:lstStyle/>
        <a:p>
          <a:r>
            <a:rPr lang="zh-TW" altLang="en-US" dirty="0" smtClean="0"/>
            <a:t>文化事業參與與實務</a:t>
          </a:r>
          <a:endParaRPr lang="zh-TW" altLang="en-US" dirty="0"/>
        </a:p>
      </dgm:t>
    </dgm:pt>
    <dgm:pt modelId="{4EE120E6-F6A4-4816-AF3C-0D6E3F09894F}" type="parTrans" cxnId="{BD7B9173-B703-4975-8204-220C558DE51B}">
      <dgm:prSet/>
      <dgm:spPr/>
      <dgm:t>
        <a:bodyPr/>
        <a:lstStyle/>
        <a:p>
          <a:endParaRPr lang="zh-TW" altLang="en-US"/>
        </a:p>
      </dgm:t>
    </dgm:pt>
    <dgm:pt modelId="{E588D3FE-071B-4D40-BD03-04092F49A3F2}" type="sibTrans" cxnId="{BD7B9173-B703-4975-8204-220C558DE51B}">
      <dgm:prSet/>
      <dgm:spPr/>
      <dgm:t>
        <a:bodyPr/>
        <a:lstStyle/>
        <a:p>
          <a:endParaRPr lang="zh-TW" altLang="en-US"/>
        </a:p>
      </dgm:t>
    </dgm:pt>
    <dgm:pt modelId="{CD5215A7-6673-4293-BBB6-268137EA72D4}">
      <dgm:prSet phldrT="[文字]"/>
      <dgm:spPr/>
      <dgm:t>
        <a:bodyPr/>
        <a:lstStyle/>
        <a:p>
          <a:r>
            <a:rPr lang="zh-TW" altLang="en-US" dirty="0" smtClean="0"/>
            <a:t>傳播媒介與歷史</a:t>
          </a:r>
          <a:endParaRPr lang="zh-TW" altLang="en-US" dirty="0"/>
        </a:p>
      </dgm:t>
    </dgm:pt>
    <dgm:pt modelId="{40665213-1AA4-4401-9E82-2C59F30C238D}" type="parTrans" cxnId="{7E2FBC09-3DFB-473A-98D8-C2535B435B8D}">
      <dgm:prSet/>
      <dgm:spPr/>
      <dgm:t>
        <a:bodyPr/>
        <a:lstStyle/>
        <a:p>
          <a:endParaRPr lang="zh-TW" altLang="en-US"/>
        </a:p>
      </dgm:t>
    </dgm:pt>
    <dgm:pt modelId="{0403336E-0F53-4570-8ED6-CCDFEBDB0FA6}" type="sibTrans" cxnId="{7E2FBC09-3DFB-473A-98D8-C2535B435B8D}">
      <dgm:prSet/>
      <dgm:spPr/>
      <dgm:t>
        <a:bodyPr/>
        <a:lstStyle/>
        <a:p>
          <a:endParaRPr lang="zh-TW" altLang="en-US"/>
        </a:p>
      </dgm:t>
    </dgm:pt>
    <dgm:pt modelId="{53C1A21A-1A88-4CB1-BC96-528890FA5B7D}">
      <dgm:prSet phldrT="[文字]"/>
      <dgm:spPr/>
      <dgm:t>
        <a:bodyPr/>
        <a:lstStyle/>
        <a:p>
          <a:r>
            <a:rPr lang="zh-TW" altLang="en-US" dirty="0" smtClean="0"/>
            <a:t>影視史學</a:t>
          </a:r>
          <a:endParaRPr lang="zh-TW" altLang="en-US" dirty="0"/>
        </a:p>
      </dgm:t>
    </dgm:pt>
    <dgm:pt modelId="{9D491169-239A-4376-9A1C-516A73CA02B3}" type="parTrans" cxnId="{DEC28710-7844-4BA2-B042-219B95E1A7A1}">
      <dgm:prSet/>
      <dgm:spPr/>
      <dgm:t>
        <a:bodyPr/>
        <a:lstStyle/>
        <a:p>
          <a:endParaRPr lang="zh-TW" altLang="en-US"/>
        </a:p>
      </dgm:t>
    </dgm:pt>
    <dgm:pt modelId="{D96BC6F7-8723-4C8A-806F-B3BC003A9EC6}" type="sibTrans" cxnId="{DEC28710-7844-4BA2-B042-219B95E1A7A1}">
      <dgm:prSet/>
      <dgm:spPr/>
      <dgm:t>
        <a:bodyPr/>
        <a:lstStyle/>
        <a:p>
          <a:endParaRPr lang="zh-TW" altLang="en-US"/>
        </a:p>
      </dgm:t>
    </dgm:pt>
    <dgm:pt modelId="{FC4FE017-968F-4E89-9F29-9D2C55768D07}">
      <dgm:prSet phldrT="[文字]"/>
      <dgm:spPr/>
      <dgm:t>
        <a:bodyPr/>
        <a:lstStyle/>
        <a:p>
          <a:r>
            <a:rPr lang="zh-TW" altLang="en-US" dirty="0" smtClean="0"/>
            <a:t>歷史與小說</a:t>
          </a:r>
          <a:endParaRPr lang="zh-TW" altLang="en-US" dirty="0"/>
        </a:p>
      </dgm:t>
    </dgm:pt>
    <dgm:pt modelId="{E5374444-BF54-49C1-98FC-AF2E573A6DCB}" type="parTrans" cxnId="{BEEA4971-195E-469B-AE45-4E4884A4F4DD}">
      <dgm:prSet/>
      <dgm:spPr/>
      <dgm:t>
        <a:bodyPr/>
        <a:lstStyle/>
        <a:p>
          <a:endParaRPr lang="zh-TW" altLang="en-US"/>
        </a:p>
      </dgm:t>
    </dgm:pt>
    <dgm:pt modelId="{36AD336F-20DB-4B62-A25C-1620A16FDB7B}" type="sibTrans" cxnId="{BEEA4971-195E-469B-AE45-4E4884A4F4DD}">
      <dgm:prSet/>
      <dgm:spPr/>
      <dgm:t>
        <a:bodyPr/>
        <a:lstStyle/>
        <a:p>
          <a:endParaRPr lang="zh-TW" altLang="en-US"/>
        </a:p>
      </dgm:t>
    </dgm:pt>
    <dgm:pt modelId="{2D926B5D-0555-4013-AFD7-2ADFAD7B33AD}">
      <dgm:prSet phldrT="[文字]"/>
      <dgm:spPr/>
      <dgm:t>
        <a:bodyPr/>
        <a:lstStyle/>
        <a:p>
          <a:r>
            <a:rPr lang="zh-TW" altLang="en-US" dirty="0" smtClean="0"/>
            <a:t>檔案與歷史</a:t>
          </a:r>
          <a:endParaRPr lang="zh-TW" altLang="en-US" dirty="0"/>
        </a:p>
      </dgm:t>
    </dgm:pt>
    <dgm:pt modelId="{DCAEFC14-C394-4C95-9D24-DE3F0D78C3AB}" type="parTrans" cxnId="{A8C619A3-5A92-4FC9-B024-7C4B5965C4E5}">
      <dgm:prSet/>
      <dgm:spPr/>
      <dgm:t>
        <a:bodyPr/>
        <a:lstStyle/>
        <a:p>
          <a:endParaRPr lang="zh-TW" altLang="en-US"/>
        </a:p>
      </dgm:t>
    </dgm:pt>
    <dgm:pt modelId="{3764457B-B746-4865-9AC0-8928E0BAE334}" type="sibTrans" cxnId="{A8C619A3-5A92-4FC9-B024-7C4B5965C4E5}">
      <dgm:prSet/>
      <dgm:spPr/>
      <dgm:t>
        <a:bodyPr/>
        <a:lstStyle/>
        <a:p>
          <a:endParaRPr lang="zh-TW" altLang="en-US"/>
        </a:p>
      </dgm:t>
    </dgm:pt>
    <dgm:pt modelId="{DDC69E7D-70FB-44C1-8E8D-1301BEEA0A5F}">
      <dgm:prSet phldrT="[文字]"/>
      <dgm:spPr/>
      <dgm:t>
        <a:bodyPr/>
        <a:lstStyle/>
        <a:p>
          <a:r>
            <a:rPr lang="zh-TW" altLang="en-US" dirty="0" smtClean="0"/>
            <a:t>臺灣史蹟與文化資產</a:t>
          </a:r>
          <a:endParaRPr lang="zh-TW" altLang="en-US" dirty="0"/>
        </a:p>
      </dgm:t>
    </dgm:pt>
    <dgm:pt modelId="{A90E6783-5F0B-440E-9ABC-39EDFCB49BD8}" type="parTrans" cxnId="{CB2F9B24-A875-418D-A49E-0D1C537DD51B}">
      <dgm:prSet/>
      <dgm:spPr/>
      <dgm:t>
        <a:bodyPr/>
        <a:lstStyle/>
        <a:p>
          <a:endParaRPr lang="zh-TW" altLang="en-US"/>
        </a:p>
      </dgm:t>
    </dgm:pt>
    <dgm:pt modelId="{C7DC3F80-32DF-4B08-83A3-05FC1243616C}" type="sibTrans" cxnId="{CB2F9B24-A875-418D-A49E-0D1C537DD51B}">
      <dgm:prSet/>
      <dgm:spPr/>
      <dgm:t>
        <a:bodyPr/>
        <a:lstStyle/>
        <a:p>
          <a:endParaRPr lang="zh-TW" altLang="en-US"/>
        </a:p>
      </dgm:t>
    </dgm:pt>
    <dgm:pt modelId="{EBDDDDE2-B6FD-421B-B7D5-884D01E3E13F}">
      <dgm:prSet phldrT="[文字]"/>
      <dgm:spPr/>
      <dgm:t>
        <a:bodyPr/>
        <a:lstStyle/>
        <a:p>
          <a:r>
            <a:rPr lang="zh-TW" altLang="en-US" dirty="0" smtClean="0"/>
            <a:t>世界文化遺產</a:t>
          </a:r>
          <a:endParaRPr lang="zh-TW" altLang="en-US" dirty="0"/>
        </a:p>
      </dgm:t>
    </dgm:pt>
    <dgm:pt modelId="{CF5CABF4-0C98-4BF5-848A-A5ABDAB8B541}" type="parTrans" cxnId="{8DFC642B-BECA-4541-9082-72939CD4F48B}">
      <dgm:prSet/>
      <dgm:spPr/>
      <dgm:t>
        <a:bodyPr/>
        <a:lstStyle/>
        <a:p>
          <a:endParaRPr lang="zh-TW" altLang="en-US"/>
        </a:p>
      </dgm:t>
    </dgm:pt>
    <dgm:pt modelId="{A63819C0-7FF8-41A0-A82A-7711CBBC5672}" type="sibTrans" cxnId="{8DFC642B-BECA-4541-9082-72939CD4F48B}">
      <dgm:prSet/>
      <dgm:spPr/>
      <dgm:t>
        <a:bodyPr/>
        <a:lstStyle/>
        <a:p>
          <a:endParaRPr lang="zh-TW" altLang="en-US"/>
        </a:p>
      </dgm:t>
    </dgm:pt>
    <dgm:pt modelId="{4F181371-1A6D-44FA-BCC4-FF519C455C29}">
      <dgm:prSet phldrT="[文字]"/>
      <dgm:spPr/>
      <dgm:t>
        <a:bodyPr/>
        <a:lstStyle/>
        <a:p>
          <a:r>
            <a:rPr lang="zh-TW" altLang="en-US" dirty="0" smtClean="0"/>
            <a:t>歷史敘事專題寫作</a:t>
          </a:r>
          <a:endParaRPr lang="zh-TW" altLang="en-US" dirty="0"/>
        </a:p>
      </dgm:t>
    </dgm:pt>
    <dgm:pt modelId="{8407A8A8-069C-4501-ABA9-7FAEEADF7F0E}" type="parTrans" cxnId="{254391ED-3BBA-44F1-A969-41B37B80136E}">
      <dgm:prSet/>
      <dgm:spPr/>
      <dgm:t>
        <a:bodyPr/>
        <a:lstStyle/>
        <a:p>
          <a:endParaRPr lang="zh-TW" altLang="en-US"/>
        </a:p>
      </dgm:t>
    </dgm:pt>
    <dgm:pt modelId="{3AEE363C-01E6-4CE9-9353-E393598D54E8}" type="sibTrans" cxnId="{254391ED-3BBA-44F1-A969-41B37B80136E}">
      <dgm:prSet/>
      <dgm:spPr/>
      <dgm:t>
        <a:bodyPr/>
        <a:lstStyle/>
        <a:p>
          <a:endParaRPr lang="zh-TW" altLang="en-US"/>
        </a:p>
      </dgm:t>
    </dgm:pt>
    <dgm:pt modelId="{F51014D2-F210-45E2-800E-2072223460D5}" type="pres">
      <dgm:prSet presAssocID="{F8BA4B5D-04C4-462F-85CD-A6789ECB9B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A20E3D2-7173-4509-BB87-879C68E27216}" type="pres">
      <dgm:prSet presAssocID="{88B5DE57-EB67-4910-828E-8BCA10C960C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2346D-AC3D-4EB6-8C8D-1A8AD12ABE13}" type="pres">
      <dgm:prSet presAssocID="{5BC756B2-D0A0-407F-81BF-88F2BF31C0D1}" presName="sibTrans" presStyleCnt="0"/>
      <dgm:spPr/>
    </dgm:pt>
    <dgm:pt modelId="{DD1AFE61-9321-4724-B30E-0F90932E0782}" type="pres">
      <dgm:prSet presAssocID="{C6FF8C11-B0CD-4350-B9E0-4DEFC906F80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D62628-8B30-4A10-84F6-7088811CD8FF}" type="pres">
      <dgm:prSet presAssocID="{E588D3FE-071B-4D40-BD03-04092F49A3F2}" presName="sibTrans" presStyleCnt="0"/>
      <dgm:spPr/>
    </dgm:pt>
    <dgm:pt modelId="{0D55A04E-1809-4679-87AA-EF4CF4A6119A}" type="pres">
      <dgm:prSet presAssocID="{CD5215A7-6673-4293-BBB6-268137EA72D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329DD1-0095-4F6D-95E0-B3CC59F4DFDD}" type="pres">
      <dgm:prSet presAssocID="{0403336E-0F53-4570-8ED6-CCDFEBDB0FA6}" presName="sibTrans" presStyleCnt="0"/>
      <dgm:spPr/>
    </dgm:pt>
    <dgm:pt modelId="{609E7055-923D-44D7-9EEF-784D656B68E5}" type="pres">
      <dgm:prSet presAssocID="{53C1A21A-1A88-4CB1-BC96-528890FA5B7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766B8A-6E8C-4D37-A5D6-BEB7FF4A42A3}" type="pres">
      <dgm:prSet presAssocID="{D96BC6F7-8723-4C8A-806F-B3BC003A9EC6}" presName="sibTrans" presStyleCnt="0"/>
      <dgm:spPr/>
    </dgm:pt>
    <dgm:pt modelId="{A746582A-A880-4821-9389-0BED21A97479}" type="pres">
      <dgm:prSet presAssocID="{FC4FE017-968F-4E89-9F29-9D2C55768D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7B1787-BA26-488F-A50E-DB880AAF6AFD}" type="pres">
      <dgm:prSet presAssocID="{36AD336F-20DB-4B62-A25C-1620A16FDB7B}" presName="sibTrans" presStyleCnt="0"/>
      <dgm:spPr/>
    </dgm:pt>
    <dgm:pt modelId="{3E410EB1-D5FF-4F7E-9127-858607E619A3}" type="pres">
      <dgm:prSet presAssocID="{2D926B5D-0555-4013-AFD7-2ADFAD7B33A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77AFA1-8459-4DD4-B743-9CCEC2F443EF}" type="pres">
      <dgm:prSet presAssocID="{3764457B-B746-4865-9AC0-8928E0BAE334}" presName="sibTrans" presStyleCnt="0"/>
      <dgm:spPr/>
    </dgm:pt>
    <dgm:pt modelId="{6318A1D3-F420-4B6C-9E86-41B762BCE1B1}" type="pres">
      <dgm:prSet presAssocID="{DDC69E7D-70FB-44C1-8E8D-1301BEEA0A5F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CE17F4-E23B-4F10-99E5-291E8B9409D8}" type="pres">
      <dgm:prSet presAssocID="{C7DC3F80-32DF-4B08-83A3-05FC1243616C}" presName="sibTrans" presStyleCnt="0"/>
      <dgm:spPr/>
    </dgm:pt>
    <dgm:pt modelId="{6AD01A8F-3A7E-42A8-B732-1DD34E151EF0}" type="pres">
      <dgm:prSet presAssocID="{EBDDDDE2-B6FD-421B-B7D5-884D01E3E13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91AC28-466F-42CF-89D7-C625A9C79770}" type="pres">
      <dgm:prSet presAssocID="{A63819C0-7FF8-41A0-A82A-7711CBBC5672}" presName="sibTrans" presStyleCnt="0"/>
      <dgm:spPr/>
    </dgm:pt>
    <dgm:pt modelId="{B95668A2-64D1-40DD-BEED-15E8A60FE4B5}" type="pres">
      <dgm:prSet presAssocID="{4F181371-1A6D-44FA-BCC4-FF519C455C2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EE5697B-72DB-4050-A580-74F5528AE355}" type="presOf" srcId="{CD5215A7-6673-4293-BBB6-268137EA72D4}" destId="{0D55A04E-1809-4679-87AA-EF4CF4A6119A}" srcOrd="0" destOrd="0" presId="urn:microsoft.com/office/officeart/2005/8/layout/default"/>
    <dgm:cxn modelId="{254391ED-3BBA-44F1-A969-41B37B80136E}" srcId="{F8BA4B5D-04C4-462F-85CD-A6789ECB9B3D}" destId="{4F181371-1A6D-44FA-BCC4-FF519C455C29}" srcOrd="8" destOrd="0" parTransId="{8407A8A8-069C-4501-ABA9-7FAEEADF7F0E}" sibTransId="{3AEE363C-01E6-4CE9-9353-E393598D54E8}"/>
    <dgm:cxn modelId="{36F68BA3-FAC7-4D34-A6A5-F078FCB49D32}" type="presOf" srcId="{DDC69E7D-70FB-44C1-8E8D-1301BEEA0A5F}" destId="{6318A1D3-F420-4B6C-9E86-41B762BCE1B1}" srcOrd="0" destOrd="0" presId="urn:microsoft.com/office/officeart/2005/8/layout/default"/>
    <dgm:cxn modelId="{9504581B-4348-47D4-9EFE-7776B2278AA8}" type="presOf" srcId="{FC4FE017-968F-4E89-9F29-9D2C55768D07}" destId="{A746582A-A880-4821-9389-0BED21A97479}" srcOrd="0" destOrd="0" presId="urn:microsoft.com/office/officeart/2005/8/layout/default"/>
    <dgm:cxn modelId="{BD7B9173-B703-4975-8204-220C558DE51B}" srcId="{F8BA4B5D-04C4-462F-85CD-A6789ECB9B3D}" destId="{C6FF8C11-B0CD-4350-B9E0-4DEFC906F808}" srcOrd="1" destOrd="0" parTransId="{4EE120E6-F6A4-4816-AF3C-0D6E3F09894F}" sibTransId="{E588D3FE-071B-4D40-BD03-04092F49A3F2}"/>
    <dgm:cxn modelId="{CB2F9B24-A875-418D-A49E-0D1C537DD51B}" srcId="{F8BA4B5D-04C4-462F-85CD-A6789ECB9B3D}" destId="{DDC69E7D-70FB-44C1-8E8D-1301BEEA0A5F}" srcOrd="6" destOrd="0" parTransId="{A90E6783-5F0B-440E-9ABC-39EDFCB49BD8}" sibTransId="{C7DC3F80-32DF-4B08-83A3-05FC1243616C}"/>
    <dgm:cxn modelId="{775B60EA-2B56-4BE8-8C05-62A0967499CC}" srcId="{F8BA4B5D-04C4-462F-85CD-A6789ECB9B3D}" destId="{88B5DE57-EB67-4910-828E-8BCA10C960C5}" srcOrd="0" destOrd="0" parTransId="{D022B490-E796-48BD-850B-BAE3F5302B33}" sibTransId="{5BC756B2-D0A0-407F-81BF-88F2BF31C0D1}"/>
    <dgm:cxn modelId="{38E2F65C-2830-45A2-A6A9-FAC40AC27DB1}" type="presOf" srcId="{2D926B5D-0555-4013-AFD7-2ADFAD7B33AD}" destId="{3E410EB1-D5FF-4F7E-9127-858607E619A3}" srcOrd="0" destOrd="0" presId="urn:microsoft.com/office/officeart/2005/8/layout/default"/>
    <dgm:cxn modelId="{7E2FBC09-3DFB-473A-98D8-C2535B435B8D}" srcId="{F8BA4B5D-04C4-462F-85CD-A6789ECB9B3D}" destId="{CD5215A7-6673-4293-BBB6-268137EA72D4}" srcOrd="2" destOrd="0" parTransId="{40665213-1AA4-4401-9E82-2C59F30C238D}" sibTransId="{0403336E-0F53-4570-8ED6-CCDFEBDB0FA6}"/>
    <dgm:cxn modelId="{95DF25DE-5364-40BC-B86F-97E65A0E398F}" type="presOf" srcId="{88B5DE57-EB67-4910-828E-8BCA10C960C5}" destId="{4A20E3D2-7173-4509-BB87-879C68E27216}" srcOrd="0" destOrd="0" presId="urn:microsoft.com/office/officeart/2005/8/layout/default"/>
    <dgm:cxn modelId="{CA9A2871-4DDD-4798-AB89-D6E725188DDD}" type="presOf" srcId="{4F181371-1A6D-44FA-BCC4-FF519C455C29}" destId="{B95668A2-64D1-40DD-BEED-15E8A60FE4B5}" srcOrd="0" destOrd="0" presId="urn:microsoft.com/office/officeart/2005/8/layout/default"/>
    <dgm:cxn modelId="{8DFC642B-BECA-4541-9082-72939CD4F48B}" srcId="{F8BA4B5D-04C4-462F-85CD-A6789ECB9B3D}" destId="{EBDDDDE2-B6FD-421B-B7D5-884D01E3E13F}" srcOrd="7" destOrd="0" parTransId="{CF5CABF4-0C98-4BF5-848A-A5ABDAB8B541}" sibTransId="{A63819C0-7FF8-41A0-A82A-7711CBBC5672}"/>
    <dgm:cxn modelId="{6D981116-0F82-461F-B144-84F570894AFB}" type="presOf" srcId="{C6FF8C11-B0CD-4350-B9E0-4DEFC906F808}" destId="{DD1AFE61-9321-4724-B30E-0F90932E0782}" srcOrd="0" destOrd="0" presId="urn:microsoft.com/office/officeart/2005/8/layout/default"/>
    <dgm:cxn modelId="{84943A05-1949-40CA-8FA5-D854815E482B}" type="presOf" srcId="{53C1A21A-1A88-4CB1-BC96-528890FA5B7D}" destId="{609E7055-923D-44D7-9EEF-784D656B68E5}" srcOrd="0" destOrd="0" presId="urn:microsoft.com/office/officeart/2005/8/layout/default"/>
    <dgm:cxn modelId="{BEEA4971-195E-469B-AE45-4E4884A4F4DD}" srcId="{F8BA4B5D-04C4-462F-85CD-A6789ECB9B3D}" destId="{FC4FE017-968F-4E89-9F29-9D2C55768D07}" srcOrd="4" destOrd="0" parTransId="{E5374444-BF54-49C1-98FC-AF2E573A6DCB}" sibTransId="{36AD336F-20DB-4B62-A25C-1620A16FDB7B}"/>
    <dgm:cxn modelId="{355F0EBC-3CAB-4491-AC89-0B28F96C0F5F}" type="presOf" srcId="{EBDDDDE2-B6FD-421B-B7D5-884D01E3E13F}" destId="{6AD01A8F-3A7E-42A8-B732-1DD34E151EF0}" srcOrd="0" destOrd="0" presId="urn:microsoft.com/office/officeart/2005/8/layout/default"/>
    <dgm:cxn modelId="{A8C619A3-5A92-4FC9-B024-7C4B5965C4E5}" srcId="{F8BA4B5D-04C4-462F-85CD-A6789ECB9B3D}" destId="{2D926B5D-0555-4013-AFD7-2ADFAD7B33AD}" srcOrd="5" destOrd="0" parTransId="{DCAEFC14-C394-4C95-9D24-DE3F0D78C3AB}" sibTransId="{3764457B-B746-4865-9AC0-8928E0BAE334}"/>
    <dgm:cxn modelId="{DEC28710-7844-4BA2-B042-219B95E1A7A1}" srcId="{F8BA4B5D-04C4-462F-85CD-A6789ECB9B3D}" destId="{53C1A21A-1A88-4CB1-BC96-528890FA5B7D}" srcOrd="3" destOrd="0" parTransId="{9D491169-239A-4376-9A1C-516A73CA02B3}" sibTransId="{D96BC6F7-8723-4C8A-806F-B3BC003A9EC6}"/>
    <dgm:cxn modelId="{944482B2-AB8E-4093-AC37-E41F465680AE}" type="presOf" srcId="{F8BA4B5D-04C4-462F-85CD-A6789ECB9B3D}" destId="{F51014D2-F210-45E2-800E-2072223460D5}" srcOrd="0" destOrd="0" presId="urn:microsoft.com/office/officeart/2005/8/layout/default"/>
    <dgm:cxn modelId="{5E4AB7F7-2A25-4005-B933-A46E77F47B7C}" type="presParOf" srcId="{F51014D2-F210-45E2-800E-2072223460D5}" destId="{4A20E3D2-7173-4509-BB87-879C68E27216}" srcOrd="0" destOrd="0" presId="urn:microsoft.com/office/officeart/2005/8/layout/default"/>
    <dgm:cxn modelId="{F598F800-FB86-45D0-BE11-FDCD183B698C}" type="presParOf" srcId="{F51014D2-F210-45E2-800E-2072223460D5}" destId="{2642346D-AC3D-4EB6-8C8D-1A8AD12ABE13}" srcOrd="1" destOrd="0" presId="urn:microsoft.com/office/officeart/2005/8/layout/default"/>
    <dgm:cxn modelId="{C8D0E9DF-B8AC-45D0-9B30-96CCCEB147B4}" type="presParOf" srcId="{F51014D2-F210-45E2-800E-2072223460D5}" destId="{DD1AFE61-9321-4724-B30E-0F90932E0782}" srcOrd="2" destOrd="0" presId="urn:microsoft.com/office/officeart/2005/8/layout/default"/>
    <dgm:cxn modelId="{8BB4B319-1ACB-4CE4-891D-243A87CAE2E5}" type="presParOf" srcId="{F51014D2-F210-45E2-800E-2072223460D5}" destId="{DED62628-8B30-4A10-84F6-7088811CD8FF}" srcOrd="3" destOrd="0" presId="urn:microsoft.com/office/officeart/2005/8/layout/default"/>
    <dgm:cxn modelId="{D1025EC8-35AD-40BC-B847-BD64677A703E}" type="presParOf" srcId="{F51014D2-F210-45E2-800E-2072223460D5}" destId="{0D55A04E-1809-4679-87AA-EF4CF4A6119A}" srcOrd="4" destOrd="0" presId="urn:microsoft.com/office/officeart/2005/8/layout/default"/>
    <dgm:cxn modelId="{F71F8D68-07AA-4143-B9FF-81324FFCC7E6}" type="presParOf" srcId="{F51014D2-F210-45E2-800E-2072223460D5}" destId="{C2329DD1-0095-4F6D-95E0-B3CC59F4DFDD}" srcOrd="5" destOrd="0" presId="urn:microsoft.com/office/officeart/2005/8/layout/default"/>
    <dgm:cxn modelId="{0DA873E5-C331-494B-89C8-38862BAE8422}" type="presParOf" srcId="{F51014D2-F210-45E2-800E-2072223460D5}" destId="{609E7055-923D-44D7-9EEF-784D656B68E5}" srcOrd="6" destOrd="0" presId="urn:microsoft.com/office/officeart/2005/8/layout/default"/>
    <dgm:cxn modelId="{9900A3CC-F898-4801-AB30-01E66DF4A340}" type="presParOf" srcId="{F51014D2-F210-45E2-800E-2072223460D5}" destId="{C4766B8A-6E8C-4D37-A5D6-BEB7FF4A42A3}" srcOrd="7" destOrd="0" presId="urn:microsoft.com/office/officeart/2005/8/layout/default"/>
    <dgm:cxn modelId="{6073A3B6-E9FA-4E3C-BB2E-D01700EC0FBB}" type="presParOf" srcId="{F51014D2-F210-45E2-800E-2072223460D5}" destId="{A746582A-A880-4821-9389-0BED21A97479}" srcOrd="8" destOrd="0" presId="urn:microsoft.com/office/officeart/2005/8/layout/default"/>
    <dgm:cxn modelId="{1E2F6C6C-C40F-4794-8BF1-D34956E8185F}" type="presParOf" srcId="{F51014D2-F210-45E2-800E-2072223460D5}" destId="{107B1787-BA26-488F-A50E-DB880AAF6AFD}" srcOrd="9" destOrd="0" presId="urn:microsoft.com/office/officeart/2005/8/layout/default"/>
    <dgm:cxn modelId="{654CFE27-2AAB-4434-8561-8C803AD49F9C}" type="presParOf" srcId="{F51014D2-F210-45E2-800E-2072223460D5}" destId="{3E410EB1-D5FF-4F7E-9127-858607E619A3}" srcOrd="10" destOrd="0" presId="urn:microsoft.com/office/officeart/2005/8/layout/default"/>
    <dgm:cxn modelId="{F244B714-9CEE-44F8-B489-A24C6E9CC7F9}" type="presParOf" srcId="{F51014D2-F210-45E2-800E-2072223460D5}" destId="{2977AFA1-8459-4DD4-B743-9CCEC2F443EF}" srcOrd="11" destOrd="0" presId="urn:microsoft.com/office/officeart/2005/8/layout/default"/>
    <dgm:cxn modelId="{500416B5-4755-45DB-BE5A-BA149F3C0457}" type="presParOf" srcId="{F51014D2-F210-45E2-800E-2072223460D5}" destId="{6318A1D3-F420-4B6C-9E86-41B762BCE1B1}" srcOrd="12" destOrd="0" presId="urn:microsoft.com/office/officeart/2005/8/layout/default"/>
    <dgm:cxn modelId="{78324F8A-A4B3-48A2-BFCB-7B48DC3C0E85}" type="presParOf" srcId="{F51014D2-F210-45E2-800E-2072223460D5}" destId="{DBCE17F4-E23B-4F10-99E5-291E8B9409D8}" srcOrd="13" destOrd="0" presId="urn:microsoft.com/office/officeart/2005/8/layout/default"/>
    <dgm:cxn modelId="{8B7EEFEA-AE23-4C11-963B-5591DF047B6A}" type="presParOf" srcId="{F51014D2-F210-45E2-800E-2072223460D5}" destId="{6AD01A8F-3A7E-42A8-B732-1DD34E151EF0}" srcOrd="14" destOrd="0" presId="urn:microsoft.com/office/officeart/2005/8/layout/default"/>
    <dgm:cxn modelId="{A98F6A37-9688-484A-8DB8-6416B0E00CA0}" type="presParOf" srcId="{F51014D2-F210-45E2-800E-2072223460D5}" destId="{3F91AC28-466F-42CF-89D7-C625A9C79770}" srcOrd="15" destOrd="0" presId="urn:microsoft.com/office/officeart/2005/8/layout/default"/>
    <dgm:cxn modelId="{78BA8FAB-A980-41EC-9FFB-A2F53E2AB636}" type="presParOf" srcId="{F51014D2-F210-45E2-800E-2072223460D5}" destId="{B95668A2-64D1-40DD-BEED-15E8A60FE4B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66DAE2-7100-4395-9E7A-B93BE1DAA18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4C3FC24-A32C-4388-BA85-1E75BE6334B5}">
      <dgm:prSet phldrT="[文字]"/>
      <dgm:spPr/>
      <dgm:t>
        <a:bodyPr/>
        <a:lstStyle/>
        <a:p>
          <a:r>
            <a:rPr lang="zh-TW" altLang="en-US" dirty="0" smtClean="0"/>
            <a:t>申請時間：</a:t>
          </a:r>
          <a:r>
            <a:rPr lang="en-US" altLang="zh-TW" dirty="0" smtClean="0"/>
            <a:t>106</a:t>
          </a:r>
          <a:r>
            <a:rPr lang="zh-TW" altLang="en-US" dirty="0" smtClean="0"/>
            <a:t>年</a:t>
          </a:r>
          <a:r>
            <a:rPr lang="en-US" altLang="zh-TW" dirty="0" smtClean="0"/>
            <a:t>4</a:t>
          </a:r>
          <a:r>
            <a:rPr lang="zh-TW" altLang="en-US" dirty="0" smtClean="0"/>
            <a:t>月</a:t>
          </a:r>
          <a:r>
            <a:rPr lang="en-US" altLang="zh-TW" dirty="0" smtClean="0"/>
            <a:t>17</a:t>
          </a:r>
          <a:r>
            <a:rPr lang="zh-TW" altLang="en-US" dirty="0" smtClean="0"/>
            <a:t>日至</a:t>
          </a:r>
          <a:r>
            <a:rPr lang="en-US" altLang="zh-TW" dirty="0" smtClean="0"/>
            <a:t>4</a:t>
          </a:r>
          <a:r>
            <a:rPr lang="zh-TW" altLang="en-US" dirty="0" smtClean="0"/>
            <a:t>月</a:t>
          </a:r>
          <a:r>
            <a:rPr lang="en-US" altLang="zh-TW" dirty="0" smtClean="0"/>
            <a:t>26</a:t>
          </a:r>
          <a:r>
            <a:rPr lang="zh-TW" altLang="en-US" dirty="0" smtClean="0"/>
            <a:t>日（逾期皆不受理）</a:t>
          </a:r>
          <a:endParaRPr lang="zh-TW" altLang="en-US" dirty="0"/>
        </a:p>
      </dgm:t>
    </dgm:pt>
    <dgm:pt modelId="{13D46D7B-58D9-4AAE-8EAF-E6940AE705C5}" type="parTrans" cxnId="{ED22B09C-5FD6-41F9-9F3A-8D790047551C}">
      <dgm:prSet/>
      <dgm:spPr/>
      <dgm:t>
        <a:bodyPr/>
        <a:lstStyle/>
        <a:p>
          <a:endParaRPr lang="zh-TW" altLang="en-US"/>
        </a:p>
      </dgm:t>
    </dgm:pt>
    <dgm:pt modelId="{33C21CDF-B76A-4943-9C65-DAFE52D93B3E}" type="sibTrans" cxnId="{ED22B09C-5FD6-41F9-9F3A-8D790047551C}">
      <dgm:prSet/>
      <dgm:spPr/>
      <dgm:t>
        <a:bodyPr/>
        <a:lstStyle/>
        <a:p>
          <a:endParaRPr lang="zh-TW" altLang="en-US"/>
        </a:p>
      </dgm:t>
    </dgm:pt>
    <dgm:pt modelId="{B2AF003F-12CA-46A8-AAA6-3B6E16C548BE}">
      <dgm:prSet phldrT="[文字]" custT="1"/>
      <dgm:spPr/>
      <dgm:t>
        <a:bodyPr/>
        <a:lstStyle/>
        <a:p>
          <a:r>
            <a:rPr lang="zh-TW" altLang="en-US" sz="1400" dirty="0" smtClean="0"/>
            <a:t>華文系、藝創系、臺灣系、歷史學系學生請向所屬系辦繳交「暑期實習意向調查申請表」與成績單（電子學習履歷系統下載）各一份提出申請。</a:t>
          </a:r>
          <a:endParaRPr lang="zh-TW" altLang="en-US" sz="1400" dirty="0"/>
        </a:p>
      </dgm:t>
    </dgm:pt>
    <dgm:pt modelId="{E9E9F725-AB7C-4DB7-81CD-B1C55FB1780A}" type="parTrans" cxnId="{B3F01ED4-BA9A-4432-92A3-97DB112ED0FA}">
      <dgm:prSet/>
      <dgm:spPr/>
      <dgm:t>
        <a:bodyPr/>
        <a:lstStyle/>
        <a:p>
          <a:endParaRPr lang="zh-TW" altLang="en-US"/>
        </a:p>
      </dgm:t>
    </dgm:pt>
    <dgm:pt modelId="{F8554EBE-1575-4296-9CF7-1F41245AA9CD}" type="sibTrans" cxnId="{B3F01ED4-BA9A-4432-92A3-97DB112ED0FA}">
      <dgm:prSet/>
      <dgm:spPr/>
      <dgm:t>
        <a:bodyPr/>
        <a:lstStyle/>
        <a:p>
          <a:endParaRPr lang="zh-TW" altLang="en-US"/>
        </a:p>
      </dgm:t>
    </dgm:pt>
    <dgm:pt modelId="{A86DC26D-75D4-4796-955C-7F9F0824F226}">
      <dgm:prSet phldrT="[文字]" custT="1"/>
      <dgm:spPr/>
      <dgm:t>
        <a:bodyPr/>
        <a:lstStyle/>
        <a:p>
          <a:r>
            <a:rPr lang="zh-TW" altLang="en-US" sz="1400" dirty="0" smtClean="0"/>
            <a:t>並請於成績單部分將修習過的文化創意產業學程之課程劃記註記。</a:t>
          </a:r>
          <a:endParaRPr lang="zh-TW" altLang="en-US" sz="1400" dirty="0"/>
        </a:p>
      </dgm:t>
    </dgm:pt>
    <dgm:pt modelId="{8F2AE287-0510-4777-A174-8A22E712D4A1}" type="parTrans" cxnId="{65B1EF4D-D80B-4685-ACF9-1B7F9A2D269A}">
      <dgm:prSet/>
      <dgm:spPr/>
      <dgm:t>
        <a:bodyPr/>
        <a:lstStyle/>
        <a:p>
          <a:endParaRPr lang="zh-TW" altLang="en-US"/>
        </a:p>
      </dgm:t>
    </dgm:pt>
    <dgm:pt modelId="{C1BEA617-D53C-411E-AF46-74DD2D153E28}" type="sibTrans" cxnId="{65B1EF4D-D80B-4685-ACF9-1B7F9A2D269A}">
      <dgm:prSet/>
      <dgm:spPr/>
      <dgm:t>
        <a:bodyPr/>
        <a:lstStyle/>
        <a:p>
          <a:endParaRPr lang="zh-TW" altLang="en-US"/>
        </a:p>
      </dgm:t>
    </dgm:pt>
    <dgm:pt modelId="{427BABAF-5353-4289-9EA8-0BD410AC1619}">
      <dgm:prSet phldrT="[文字]" custT="1"/>
      <dgm:spPr/>
      <dgm:t>
        <a:bodyPr/>
        <a:lstStyle/>
        <a:p>
          <a:r>
            <a:rPr lang="zh-TW" altLang="en-US" sz="1400" dirty="0" smtClean="0"/>
            <a:t>非以上系所向華文系系辦（人社一館</a:t>
          </a:r>
          <a:r>
            <a:rPr lang="en-US" altLang="en-US" sz="1400" dirty="0" smtClean="0"/>
            <a:t>B302</a:t>
          </a:r>
          <a:r>
            <a:rPr lang="zh-TW" altLang="en-US" sz="1400" dirty="0" smtClean="0"/>
            <a:t>）提出申請。</a:t>
          </a:r>
          <a:endParaRPr lang="zh-TW" altLang="en-US" sz="1400" dirty="0"/>
        </a:p>
      </dgm:t>
    </dgm:pt>
    <dgm:pt modelId="{FD1F250C-AF95-41D1-BB73-E48E683CE6B4}" type="parTrans" cxnId="{0826F92E-DBEC-4D0E-A53D-A037823B041E}">
      <dgm:prSet/>
      <dgm:spPr/>
      <dgm:t>
        <a:bodyPr/>
        <a:lstStyle/>
        <a:p>
          <a:endParaRPr lang="zh-TW" altLang="en-US"/>
        </a:p>
      </dgm:t>
    </dgm:pt>
    <dgm:pt modelId="{3BA9065C-7392-4CA7-9676-F94B656ED407}" type="sibTrans" cxnId="{0826F92E-DBEC-4D0E-A53D-A037823B041E}">
      <dgm:prSet/>
      <dgm:spPr/>
      <dgm:t>
        <a:bodyPr/>
        <a:lstStyle/>
        <a:p>
          <a:endParaRPr lang="zh-TW" altLang="en-US"/>
        </a:p>
      </dgm:t>
    </dgm:pt>
    <dgm:pt modelId="{5ED907E9-8CBB-40B5-8242-D3E2C78B41B9}">
      <dgm:prSet phldrT="[文字]" custT="1"/>
      <dgm:spPr/>
      <dgm:t>
        <a:bodyPr/>
        <a:lstStyle/>
        <a:p>
          <a:r>
            <a:rPr lang="zh-TW" altLang="en-US" sz="1400" dirty="0" smtClean="0"/>
            <a:t>若有同學要自己尋找實習單位，請個別提出申請，並檢附實習單位相關資料、實習時數、實習內容、實習單位聯絡人及電話，並於</a:t>
          </a:r>
          <a:r>
            <a:rPr lang="en-US" altLang="en-US" sz="1400" dirty="0" smtClean="0"/>
            <a:t>4</a:t>
          </a:r>
          <a:r>
            <a:rPr lang="zh-TW" altLang="en-US" sz="1400" dirty="0" smtClean="0"/>
            <a:t>月</a:t>
          </a:r>
          <a:r>
            <a:rPr lang="en-US" altLang="en-US" sz="1400" dirty="0" smtClean="0"/>
            <a:t>26</a:t>
          </a:r>
          <a:r>
            <a:rPr lang="zh-TW" altLang="en-US" sz="1400" dirty="0" smtClean="0"/>
            <a:t>日（三）前將資料送至華文系辦公室（人社一館</a:t>
          </a:r>
          <a:r>
            <a:rPr lang="en-US" altLang="en-US" sz="1400" dirty="0" smtClean="0"/>
            <a:t>B302</a:t>
          </a:r>
          <a:r>
            <a:rPr lang="zh-TW" altLang="en-US" sz="1400" dirty="0" smtClean="0"/>
            <a:t>），並將電子檔</a:t>
          </a:r>
          <a:r>
            <a:rPr lang="en-US" altLang="en-US" sz="1400" dirty="0" smtClean="0"/>
            <a:t>e-mail</a:t>
          </a:r>
          <a:r>
            <a:rPr lang="zh-TW" altLang="en-US" sz="1400" dirty="0" smtClean="0"/>
            <a:t>至</a:t>
          </a:r>
          <a:r>
            <a:rPr lang="en-US" altLang="en-US" sz="1400" dirty="0" smtClean="0"/>
            <a:t>chshin@gms.ndhu.edu.tw </a:t>
          </a:r>
          <a:r>
            <a:rPr lang="zh-TW" altLang="en-US" sz="1400" dirty="0" smtClean="0"/>
            <a:t>。</a:t>
          </a:r>
          <a:endParaRPr lang="zh-TW" altLang="en-US" sz="1400" dirty="0"/>
        </a:p>
      </dgm:t>
    </dgm:pt>
    <dgm:pt modelId="{89BA0792-1783-4869-B06A-6EB83DB9DCFC}" type="parTrans" cxnId="{23D03D3B-B7D7-4099-8B8B-75600CFF80FD}">
      <dgm:prSet/>
      <dgm:spPr/>
      <dgm:t>
        <a:bodyPr/>
        <a:lstStyle/>
        <a:p>
          <a:endParaRPr lang="zh-TW" altLang="en-US"/>
        </a:p>
      </dgm:t>
    </dgm:pt>
    <dgm:pt modelId="{F343BDC2-D627-4E6F-A360-AE71026EE653}" type="sibTrans" cxnId="{23D03D3B-B7D7-4099-8B8B-75600CFF80FD}">
      <dgm:prSet/>
      <dgm:spPr/>
      <dgm:t>
        <a:bodyPr/>
        <a:lstStyle/>
        <a:p>
          <a:endParaRPr lang="zh-TW" altLang="en-US"/>
        </a:p>
      </dgm:t>
    </dgm:pt>
    <dgm:pt modelId="{EBDA34BA-393B-436D-BAAC-1E756D53A4CC}" type="pres">
      <dgm:prSet presAssocID="{E766DAE2-7100-4395-9E7A-B93BE1DAA18F}" presName="Name0" presStyleCnt="0">
        <dgm:presLayoutVars>
          <dgm:dir/>
          <dgm:animLvl val="lvl"/>
          <dgm:resizeHandles val="exact"/>
        </dgm:presLayoutVars>
      </dgm:prSet>
      <dgm:spPr/>
    </dgm:pt>
    <dgm:pt modelId="{240FEF77-5815-4B51-BA1B-CC874610D589}" type="pres">
      <dgm:prSet presAssocID="{D4C3FC24-A32C-4388-BA85-1E75BE6334B5}" presName="composite" presStyleCnt="0"/>
      <dgm:spPr/>
    </dgm:pt>
    <dgm:pt modelId="{35D50579-8DB8-4B27-AA7A-E52AD1F46E4A}" type="pres">
      <dgm:prSet presAssocID="{D4C3FC24-A32C-4388-BA85-1E75BE6334B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E9224E-2FDA-45D5-B7AF-67ECACB36CAA}" type="pres">
      <dgm:prSet presAssocID="{D4C3FC24-A32C-4388-BA85-1E75BE6334B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63876E-3D08-4B1B-B459-09258E5F364C}" type="presOf" srcId="{B2AF003F-12CA-46A8-AAA6-3B6E16C548BE}" destId="{F8E9224E-2FDA-45D5-B7AF-67ECACB36CAA}" srcOrd="0" destOrd="0" presId="urn:microsoft.com/office/officeart/2005/8/layout/hList1"/>
    <dgm:cxn modelId="{23D03D3B-B7D7-4099-8B8B-75600CFF80FD}" srcId="{D4C3FC24-A32C-4388-BA85-1E75BE6334B5}" destId="{5ED907E9-8CBB-40B5-8242-D3E2C78B41B9}" srcOrd="3" destOrd="0" parTransId="{89BA0792-1783-4869-B06A-6EB83DB9DCFC}" sibTransId="{F343BDC2-D627-4E6F-A360-AE71026EE653}"/>
    <dgm:cxn modelId="{276C9497-DB3B-4F36-BF67-9B8915AF6AC6}" type="presOf" srcId="{D4C3FC24-A32C-4388-BA85-1E75BE6334B5}" destId="{35D50579-8DB8-4B27-AA7A-E52AD1F46E4A}" srcOrd="0" destOrd="0" presId="urn:microsoft.com/office/officeart/2005/8/layout/hList1"/>
    <dgm:cxn modelId="{696A5E3D-246D-4112-B3DF-D8EAFA92E873}" type="presOf" srcId="{5ED907E9-8CBB-40B5-8242-D3E2C78B41B9}" destId="{F8E9224E-2FDA-45D5-B7AF-67ECACB36CAA}" srcOrd="0" destOrd="3" presId="urn:microsoft.com/office/officeart/2005/8/layout/hList1"/>
    <dgm:cxn modelId="{0826F92E-DBEC-4D0E-A53D-A037823B041E}" srcId="{D4C3FC24-A32C-4388-BA85-1E75BE6334B5}" destId="{427BABAF-5353-4289-9EA8-0BD410AC1619}" srcOrd="2" destOrd="0" parTransId="{FD1F250C-AF95-41D1-BB73-E48E683CE6B4}" sibTransId="{3BA9065C-7392-4CA7-9676-F94B656ED407}"/>
    <dgm:cxn modelId="{D434D1B1-0727-46FB-9974-36DB7B21B913}" type="presOf" srcId="{427BABAF-5353-4289-9EA8-0BD410AC1619}" destId="{F8E9224E-2FDA-45D5-B7AF-67ECACB36CAA}" srcOrd="0" destOrd="2" presId="urn:microsoft.com/office/officeart/2005/8/layout/hList1"/>
    <dgm:cxn modelId="{B3F01ED4-BA9A-4432-92A3-97DB112ED0FA}" srcId="{D4C3FC24-A32C-4388-BA85-1E75BE6334B5}" destId="{B2AF003F-12CA-46A8-AAA6-3B6E16C548BE}" srcOrd="0" destOrd="0" parTransId="{E9E9F725-AB7C-4DB7-81CD-B1C55FB1780A}" sibTransId="{F8554EBE-1575-4296-9CF7-1F41245AA9CD}"/>
    <dgm:cxn modelId="{C1CFA637-6D55-4923-A7A1-9608043A9503}" type="presOf" srcId="{A86DC26D-75D4-4796-955C-7F9F0824F226}" destId="{F8E9224E-2FDA-45D5-B7AF-67ECACB36CAA}" srcOrd="0" destOrd="1" presId="urn:microsoft.com/office/officeart/2005/8/layout/hList1"/>
    <dgm:cxn modelId="{65B1EF4D-D80B-4685-ACF9-1B7F9A2D269A}" srcId="{D4C3FC24-A32C-4388-BA85-1E75BE6334B5}" destId="{A86DC26D-75D4-4796-955C-7F9F0824F226}" srcOrd="1" destOrd="0" parTransId="{8F2AE287-0510-4777-A174-8A22E712D4A1}" sibTransId="{C1BEA617-D53C-411E-AF46-74DD2D153E28}"/>
    <dgm:cxn modelId="{8B5BE394-A808-4C2F-9514-F0148D15C66C}" type="presOf" srcId="{E766DAE2-7100-4395-9E7A-B93BE1DAA18F}" destId="{EBDA34BA-393B-436D-BAAC-1E756D53A4CC}" srcOrd="0" destOrd="0" presId="urn:microsoft.com/office/officeart/2005/8/layout/hList1"/>
    <dgm:cxn modelId="{ED22B09C-5FD6-41F9-9F3A-8D790047551C}" srcId="{E766DAE2-7100-4395-9E7A-B93BE1DAA18F}" destId="{D4C3FC24-A32C-4388-BA85-1E75BE6334B5}" srcOrd="0" destOrd="0" parTransId="{13D46D7B-58D9-4AAE-8EAF-E6940AE705C5}" sibTransId="{33C21CDF-B76A-4943-9C65-DAFE52D93B3E}"/>
    <dgm:cxn modelId="{773AD9E1-BDA4-4DA4-AF67-B1AB5B9FD71A}" type="presParOf" srcId="{EBDA34BA-393B-436D-BAAC-1E756D53A4CC}" destId="{240FEF77-5815-4B51-BA1B-CC874610D589}" srcOrd="0" destOrd="0" presId="urn:microsoft.com/office/officeart/2005/8/layout/hList1"/>
    <dgm:cxn modelId="{241ACD53-5157-437F-9851-AA11AD4419D5}" type="presParOf" srcId="{240FEF77-5815-4B51-BA1B-CC874610D589}" destId="{35D50579-8DB8-4B27-AA7A-E52AD1F46E4A}" srcOrd="0" destOrd="0" presId="urn:microsoft.com/office/officeart/2005/8/layout/hList1"/>
    <dgm:cxn modelId="{387C3E82-66B9-4E58-9DA2-29CE92389455}" type="presParOf" srcId="{240FEF77-5815-4B51-BA1B-CC874610D589}" destId="{F8E9224E-2FDA-45D5-B7AF-67ECACB36C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F23602-EE10-4F73-B372-F10AD509183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934C3ED-0569-4FA5-8D28-A993DD8221EA}">
      <dgm:prSet phldrT="[文字]"/>
      <dgm:spPr/>
      <dgm:t>
        <a:bodyPr/>
        <a:lstStyle/>
        <a:p>
          <a:r>
            <a:rPr lang="zh-TW" altLang="en-US" dirty="0" smtClean="0"/>
            <a:t>田野調查理論與實務</a:t>
          </a:r>
          <a:endParaRPr lang="zh-TW" altLang="en-US" dirty="0"/>
        </a:p>
      </dgm:t>
    </dgm:pt>
    <dgm:pt modelId="{9D39A6A8-52F8-4A68-B7DC-1208D55CD6C4}" type="parTrans" cxnId="{9908F1BE-9E1C-4F7B-92EB-0C3A0AB7A5FD}">
      <dgm:prSet/>
      <dgm:spPr/>
      <dgm:t>
        <a:bodyPr/>
        <a:lstStyle/>
        <a:p>
          <a:endParaRPr lang="zh-TW" altLang="en-US"/>
        </a:p>
      </dgm:t>
    </dgm:pt>
    <dgm:pt modelId="{9A80BA8E-3290-4FED-B20A-7BCCACDB5EAA}" type="sibTrans" cxnId="{9908F1BE-9E1C-4F7B-92EB-0C3A0AB7A5FD}">
      <dgm:prSet/>
      <dgm:spPr/>
      <dgm:t>
        <a:bodyPr/>
        <a:lstStyle/>
        <a:p>
          <a:endParaRPr lang="zh-TW" altLang="en-US"/>
        </a:p>
      </dgm:t>
    </dgm:pt>
    <dgm:pt modelId="{7F93FDAC-15DD-4E37-B661-5BA02829BC39}">
      <dgm:prSet phldrT="[文字]"/>
      <dgm:spPr/>
      <dgm:t>
        <a:bodyPr/>
        <a:lstStyle/>
        <a:p>
          <a:r>
            <a:rPr lang="zh-TW" altLang="en-US" dirty="0" smtClean="0"/>
            <a:t>影像．網路與文學傳播</a:t>
          </a:r>
          <a:endParaRPr lang="zh-TW" altLang="en-US" dirty="0"/>
        </a:p>
      </dgm:t>
    </dgm:pt>
    <dgm:pt modelId="{586D0175-0DE9-488C-8F96-33EE2E45831D}" type="parTrans" cxnId="{52B79FF9-CD1A-4F06-8C9A-83B76002605A}">
      <dgm:prSet/>
      <dgm:spPr/>
      <dgm:t>
        <a:bodyPr/>
        <a:lstStyle/>
        <a:p>
          <a:endParaRPr lang="zh-TW" altLang="en-US"/>
        </a:p>
      </dgm:t>
    </dgm:pt>
    <dgm:pt modelId="{E8502A08-294A-4E9F-85DF-3CE1C8FD88AE}" type="sibTrans" cxnId="{52B79FF9-CD1A-4F06-8C9A-83B76002605A}">
      <dgm:prSet/>
      <dgm:spPr/>
      <dgm:t>
        <a:bodyPr/>
        <a:lstStyle/>
        <a:p>
          <a:endParaRPr lang="zh-TW" altLang="en-US"/>
        </a:p>
      </dgm:t>
    </dgm:pt>
    <dgm:pt modelId="{FE1E9D59-B1EC-4F6C-8D55-E4EBE94F48C6}">
      <dgm:prSet phldrT="[文字]"/>
      <dgm:spPr/>
      <dgm:t>
        <a:bodyPr/>
        <a:lstStyle/>
        <a:p>
          <a:r>
            <a:rPr lang="zh-TW" altLang="en-US" dirty="0" smtClean="0"/>
            <a:t>飲食文學與文化</a:t>
          </a:r>
          <a:endParaRPr lang="zh-TW" altLang="en-US" dirty="0"/>
        </a:p>
      </dgm:t>
    </dgm:pt>
    <dgm:pt modelId="{B8064473-D7C0-4779-9857-4E2CCFBB5E01}" type="parTrans" cxnId="{8435694E-680E-4831-B585-B0A199E333B4}">
      <dgm:prSet/>
      <dgm:spPr/>
      <dgm:t>
        <a:bodyPr/>
        <a:lstStyle/>
        <a:p>
          <a:endParaRPr lang="zh-TW" altLang="en-US"/>
        </a:p>
      </dgm:t>
    </dgm:pt>
    <dgm:pt modelId="{F992D3C4-5198-49B0-820A-E09283ACAEC1}" type="sibTrans" cxnId="{8435694E-680E-4831-B585-B0A199E333B4}">
      <dgm:prSet/>
      <dgm:spPr/>
      <dgm:t>
        <a:bodyPr/>
        <a:lstStyle/>
        <a:p>
          <a:endParaRPr lang="zh-TW" altLang="en-US"/>
        </a:p>
      </dgm:t>
    </dgm:pt>
    <dgm:pt modelId="{95B8229D-14D4-4C03-984E-703291C180AB}">
      <dgm:prSet phldrT="[文字]"/>
      <dgm:spPr/>
      <dgm:t>
        <a:bodyPr/>
        <a:lstStyle/>
        <a:p>
          <a:r>
            <a:rPr lang="zh-TW" altLang="en-US" dirty="0" smtClean="0"/>
            <a:t>華文文學與地景</a:t>
          </a:r>
          <a:endParaRPr lang="zh-TW" altLang="en-US" dirty="0"/>
        </a:p>
      </dgm:t>
    </dgm:pt>
    <dgm:pt modelId="{9E61B4E5-A0E1-47D9-938D-D59582EC2C04}" type="parTrans" cxnId="{3F3138D2-1AF1-41F1-86FD-0F6369A4BC18}">
      <dgm:prSet/>
      <dgm:spPr/>
      <dgm:t>
        <a:bodyPr/>
        <a:lstStyle/>
        <a:p>
          <a:endParaRPr lang="zh-TW" altLang="en-US"/>
        </a:p>
      </dgm:t>
    </dgm:pt>
    <dgm:pt modelId="{7DC5E0EE-1633-4E27-A292-2CAF3E414D4D}" type="sibTrans" cxnId="{3F3138D2-1AF1-41F1-86FD-0F6369A4BC18}">
      <dgm:prSet/>
      <dgm:spPr/>
      <dgm:t>
        <a:bodyPr/>
        <a:lstStyle/>
        <a:p>
          <a:endParaRPr lang="zh-TW" altLang="en-US"/>
        </a:p>
      </dgm:t>
    </dgm:pt>
    <dgm:pt modelId="{D88FCBF2-7952-4101-BE35-EC73C6EDA61A}">
      <dgm:prSet phldrT="[文字]"/>
      <dgm:spPr/>
      <dgm:t>
        <a:bodyPr/>
        <a:lstStyle/>
        <a:p>
          <a:r>
            <a:rPr lang="zh-TW" altLang="en-US" dirty="0" smtClean="0"/>
            <a:t>新聞採訪寫作</a:t>
          </a:r>
          <a:endParaRPr lang="zh-TW" altLang="en-US" dirty="0"/>
        </a:p>
      </dgm:t>
    </dgm:pt>
    <dgm:pt modelId="{751FFCE9-3227-40D0-BC6C-A8519A0623FE}" type="parTrans" cxnId="{F9DDB212-BEFD-42EC-A867-E17CB4D2E332}">
      <dgm:prSet/>
      <dgm:spPr/>
      <dgm:t>
        <a:bodyPr/>
        <a:lstStyle/>
        <a:p>
          <a:endParaRPr lang="zh-TW" altLang="en-US"/>
        </a:p>
      </dgm:t>
    </dgm:pt>
    <dgm:pt modelId="{4DB3EF52-8A80-459E-957D-72210E01D42F}" type="sibTrans" cxnId="{F9DDB212-BEFD-42EC-A867-E17CB4D2E332}">
      <dgm:prSet/>
      <dgm:spPr/>
      <dgm:t>
        <a:bodyPr/>
        <a:lstStyle/>
        <a:p>
          <a:endParaRPr lang="zh-TW" altLang="en-US"/>
        </a:p>
      </dgm:t>
    </dgm:pt>
    <dgm:pt modelId="{9DD19EF0-131E-4180-A6C5-468EA075F542}">
      <dgm:prSet phldrT="[文字]"/>
      <dgm:spPr/>
      <dgm:t>
        <a:bodyPr/>
        <a:lstStyle/>
        <a:p>
          <a:r>
            <a:rPr lang="zh-TW" altLang="en-US" dirty="0" smtClean="0"/>
            <a:t>數位攝影暨影像設計</a:t>
          </a:r>
          <a:endParaRPr lang="zh-TW" altLang="en-US" dirty="0"/>
        </a:p>
      </dgm:t>
    </dgm:pt>
    <dgm:pt modelId="{81FDAE90-CB71-431D-B418-E0C2195362DB}" type="parTrans" cxnId="{4D87AEA0-8C4D-4ED1-A955-A511A1036B05}">
      <dgm:prSet/>
      <dgm:spPr/>
      <dgm:t>
        <a:bodyPr/>
        <a:lstStyle/>
        <a:p>
          <a:endParaRPr lang="zh-TW" altLang="en-US"/>
        </a:p>
      </dgm:t>
    </dgm:pt>
    <dgm:pt modelId="{587D3A42-ACA7-41A6-987E-122AB0AD643E}" type="sibTrans" cxnId="{4D87AEA0-8C4D-4ED1-A955-A511A1036B05}">
      <dgm:prSet/>
      <dgm:spPr/>
      <dgm:t>
        <a:bodyPr/>
        <a:lstStyle/>
        <a:p>
          <a:endParaRPr lang="zh-TW" altLang="en-US"/>
        </a:p>
      </dgm:t>
    </dgm:pt>
    <dgm:pt modelId="{01538306-0ACE-4F81-90DA-9CDD3890912B}">
      <dgm:prSet phldrT="[文字]"/>
      <dgm:spPr/>
      <dgm:t>
        <a:bodyPr/>
        <a:lstStyle/>
        <a:p>
          <a:r>
            <a:rPr lang="zh-TW" altLang="en-US" dirty="0" smtClean="0"/>
            <a:t>華文舞台劇本選讀</a:t>
          </a:r>
          <a:endParaRPr lang="zh-TW" altLang="en-US" dirty="0"/>
        </a:p>
      </dgm:t>
    </dgm:pt>
    <dgm:pt modelId="{4126E583-00A2-4076-AC64-1B7B3D647066}" type="parTrans" cxnId="{6458EEBC-0BAD-4285-9AF5-F4897EDC67A3}">
      <dgm:prSet/>
      <dgm:spPr/>
      <dgm:t>
        <a:bodyPr/>
        <a:lstStyle/>
        <a:p>
          <a:endParaRPr lang="zh-TW" altLang="en-US"/>
        </a:p>
      </dgm:t>
    </dgm:pt>
    <dgm:pt modelId="{01E1531B-0E44-4857-9155-71EDB0051436}" type="sibTrans" cxnId="{6458EEBC-0BAD-4285-9AF5-F4897EDC67A3}">
      <dgm:prSet/>
      <dgm:spPr/>
      <dgm:t>
        <a:bodyPr/>
        <a:lstStyle/>
        <a:p>
          <a:endParaRPr lang="zh-TW" altLang="en-US"/>
        </a:p>
      </dgm:t>
    </dgm:pt>
    <dgm:pt modelId="{A3240F2E-06DA-4CFE-BFE0-233573208D25}">
      <dgm:prSet phldrT="[文字]"/>
      <dgm:spPr/>
      <dgm:t>
        <a:bodyPr/>
        <a:lstStyle/>
        <a:p>
          <a:r>
            <a:rPr lang="zh-TW" altLang="en-US" dirty="0" smtClean="0"/>
            <a:t>華文影視劇本選讀</a:t>
          </a:r>
          <a:endParaRPr lang="zh-TW" altLang="en-US" dirty="0"/>
        </a:p>
      </dgm:t>
    </dgm:pt>
    <dgm:pt modelId="{FBC79A03-18DC-4857-AF1C-5461615E1F7E}" type="parTrans" cxnId="{EE1644DB-9F79-40F2-B69B-ABFD11F54B00}">
      <dgm:prSet/>
      <dgm:spPr/>
      <dgm:t>
        <a:bodyPr/>
        <a:lstStyle/>
        <a:p>
          <a:endParaRPr lang="zh-TW" altLang="en-US"/>
        </a:p>
      </dgm:t>
    </dgm:pt>
    <dgm:pt modelId="{F8429B8D-FCC1-402E-B127-7019E54DF5C4}" type="sibTrans" cxnId="{EE1644DB-9F79-40F2-B69B-ABFD11F54B00}">
      <dgm:prSet/>
      <dgm:spPr/>
      <dgm:t>
        <a:bodyPr/>
        <a:lstStyle/>
        <a:p>
          <a:endParaRPr lang="zh-TW" altLang="en-US"/>
        </a:p>
      </dgm:t>
    </dgm:pt>
    <dgm:pt modelId="{B5060C5C-E45A-4136-B1D1-A0EC95FBA021}">
      <dgm:prSet phldrT="[文字]"/>
      <dgm:spPr/>
      <dgm:t>
        <a:bodyPr/>
        <a:lstStyle/>
        <a:p>
          <a:r>
            <a:rPr lang="zh-TW" altLang="en-US" dirty="0" smtClean="0"/>
            <a:t>自然書寫文學</a:t>
          </a:r>
          <a:endParaRPr lang="zh-TW" altLang="en-US" dirty="0"/>
        </a:p>
      </dgm:t>
    </dgm:pt>
    <dgm:pt modelId="{9C2BE98A-3997-4831-B6FD-3F67992F0626}" type="parTrans" cxnId="{56A50C2D-BA16-4802-9C8B-115AC749F217}">
      <dgm:prSet/>
      <dgm:spPr/>
      <dgm:t>
        <a:bodyPr/>
        <a:lstStyle/>
        <a:p>
          <a:endParaRPr lang="zh-TW" altLang="en-US"/>
        </a:p>
      </dgm:t>
    </dgm:pt>
    <dgm:pt modelId="{F6A39793-5CA1-46AF-9825-66EDB400060C}" type="sibTrans" cxnId="{56A50C2D-BA16-4802-9C8B-115AC749F217}">
      <dgm:prSet/>
      <dgm:spPr/>
      <dgm:t>
        <a:bodyPr/>
        <a:lstStyle/>
        <a:p>
          <a:endParaRPr lang="zh-TW" altLang="en-US"/>
        </a:p>
      </dgm:t>
    </dgm:pt>
    <dgm:pt modelId="{C3F6F268-C273-484D-BF49-C392B5364ADB}">
      <dgm:prSet phldrT="[文字]"/>
      <dgm:spPr/>
      <dgm:t>
        <a:bodyPr/>
        <a:lstStyle/>
        <a:p>
          <a:r>
            <a:rPr lang="zh-TW" altLang="en-US" dirty="0" smtClean="0"/>
            <a:t>影視劇本寫作</a:t>
          </a:r>
          <a:endParaRPr lang="zh-TW" altLang="en-US" dirty="0"/>
        </a:p>
      </dgm:t>
    </dgm:pt>
    <dgm:pt modelId="{C1664471-1838-4AA5-849B-23D7D7F73CF2}" type="parTrans" cxnId="{1E83B523-B9D4-4BDF-B9C6-76F15E6E2D43}">
      <dgm:prSet/>
      <dgm:spPr/>
      <dgm:t>
        <a:bodyPr/>
        <a:lstStyle/>
        <a:p>
          <a:endParaRPr lang="zh-TW" altLang="en-US"/>
        </a:p>
      </dgm:t>
    </dgm:pt>
    <dgm:pt modelId="{695FFC04-2360-4BBF-B366-D9201DEE805A}" type="sibTrans" cxnId="{1E83B523-B9D4-4BDF-B9C6-76F15E6E2D43}">
      <dgm:prSet/>
      <dgm:spPr/>
      <dgm:t>
        <a:bodyPr/>
        <a:lstStyle/>
        <a:p>
          <a:endParaRPr lang="zh-TW" altLang="en-US"/>
        </a:p>
      </dgm:t>
    </dgm:pt>
    <dgm:pt modelId="{F7AE8FC4-D6A5-4F89-888F-6CE34858B845}">
      <dgm:prSet phldrT="[文字]"/>
      <dgm:spPr/>
      <dgm:t>
        <a:bodyPr/>
        <a:lstStyle/>
        <a:p>
          <a:r>
            <a:rPr lang="zh-TW" altLang="en-US" dirty="0" smtClean="0"/>
            <a:t>創意書寫</a:t>
          </a:r>
          <a:endParaRPr lang="zh-TW" altLang="en-US" dirty="0"/>
        </a:p>
      </dgm:t>
    </dgm:pt>
    <dgm:pt modelId="{17E5317B-2EF3-44E7-858C-FF6D34060DF2}" type="parTrans" cxnId="{CB64F14A-7C00-49AF-99D0-676EDD1AC00B}">
      <dgm:prSet/>
      <dgm:spPr/>
      <dgm:t>
        <a:bodyPr/>
        <a:lstStyle/>
        <a:p>
          <a:endParaRPr lang="zh-TW" altLang="en-US"/>
        </a:p>
      </dgm:t>
    </dgm:pt>
    <dgm:pt modelId="{16B742D7-48D0-4BE3-A820-B78AD0C4B425}" type="sibTrans" cxnId="{CB64F14A-7C00-49AF-99D0-676EDD1AC00B}">
      <dgm:prSet/>
      <dgm:spPr/>
      <dgm:t>
        <a:bodyPr/>
        <a:lstStyle/>
        <a:p>
          <a:endParaRPr lang="zh-TW" altLang="en-US"/>
        </a:p>
      </dgm:t>
    </dgm:pt>
    <dgm:pt modelId="{215931B9-C8DB-49AE-99A4-1A066348C3DC}">
      <dgm:prSet phldrT="[文字]"/>
      <dgm:spPr/>
      <dgm:t>
        <a:bodyPr/>
        <a:lstStyle/>
        <a:p>
          <a:r>
            <a:rPr lang="zh-TW" altLang="en-US" dirty="0" smtClean="0"/>
            <a:t>城市．動物與文學</a:t>
          </a:r>
          <a:endParaRPr lang="zh-TW" altLang="en-US" dirty="0"/>
        </a:p>
      </dgm:t>
    </dgm:pt>
    <dgm:pt modelId="{AFB917A8-A8C8-4EA2-B503-056825FA6C15}" type="parTrans" cxnId="{35627B76-90D4-4728-BD08-55D7D83DFDDD}">
      <dgm:prSet/>
      <dgm:spPr/>
      <dgm:t>
        <a:bodyPr/>
        <a:lstStyle/>
        <a:p>
          <a:endParaRPr lang="zh-TW" altLang="en-US"/>
        </a:p>
      </dgm:t>
    </dgm:pt>
    <dgm:pt modelId="{04609CAD-76B9-4B8D-8C16-E8FF8B99A2C1}" type="sibTrans" cxnId="{35627B76-90D4-4728-BD08-55D7D83DFDDD}">
      <dgm:prSet/>
      <dgm:spPr/>
      <dgm:t>
        <a:bodyPr/>
        <a:lstStyle/>
        <a:p>
          <a:endParaRPr lang="zh-TW" altLang="en-US"/>
        </a:p>
      </dgm:t>
    </dgm:pt>
    <dgm:pt modelId="{46243B85-EE47-430F-9E65-11F6DD359C72}">
      <dgm:prSet phldrT="[文字]"/>
      <dgm:spPr/>
      <dgm:t>
        <a:bodyPr/>
        <a:lstStyle/>
        <a:p>
          <a:r>
            <a:rPr lang="zh-TW" altLang="en-US" dirty="0" smtClean="0"/>
            <a:t>編輯與出版實務</a:t>
          </a:r>
          <a:endParaRPr lang="zh-TW" altLang="en-US" dirty="0"/>
        </a:p>
      </dgm:t>
    </dgm:pt>
    <dgm:pt modelId="{B1156BC6-3009-4E12-B56A-1D63A7196580}" type="parTrans" cxnId="{FF99B524-D1A6-4AB1-9960-D42FCFFAF537}">
      <dgm:prSet/>
      <dgm:spPr/>
      <dgm:t>
        <a:bodyPr/>
        <a:lstStyle/>
        <a:p>
          <a:endParaRPr lang="zh-TW" altLang="en-US"/>
        </a:p>
      </dgm:t>
    </dgm:pt>
    <dgm:pt modelId="{82D10BA2-7079-4F79-9F86-8D74DE85C4FF}" type="sibTrans" cxnId="{FF99B524-D1A6-4AB1-9960-D42FCFFAF537}">
      <dgm:prSet/>
      <dgm:spPr/>
      <dgm:t>
        <a:bodyPr/>
        <a:lstStyle/>
        <a:p>
          <a:endParaRPr lang="zh-TW" altLang="en-US"/>
        </a:p>
      </dgm:t>
    </dgm:pt>
    <dgm:pt modelId="{2E18C233-3C81-4F99-A8D1-0ABC0D99A4C6}">
      <dgm:prSet phldrT="[文字]"/>
      <dgm:spPr/>
      <dgm:t>
        <a:bodyPr/>
        <a:lstStyle/>
        <a:p>
          <a:r>
            <a:rPr lang="zh-TW" altLang="en-US" dirty="0" smtClean="0"/>
            <a:t>報導文學寫作</a:t>
          </a:r>
          <a:endParaRPr lang="zh-TW" altLang="en-US" dirty="0"/>
        </a:p>
      </dgm:t>
    </dgm:pt>
    <dgm:pt modelId="{6031788A-12FC-403F-A536-4C756AB9715A}" type="parTrans" cxnId="{CAD42F4D-07DE-4E0B-B31C-FFF5C2F9BE8B}">
      <dgm:prSet/>
      <dgm:spPr/>
      <dgm:t>
        <a:bodyPr/>
        <a:lstStyle/>
        <a:p>
          <a:endParaRPr lang="zh-TW" altLang="en-US"/>
        </a:p>
      </dgm:t>
    </dgm:pt>
    <dgm:pt modelId="{52055249-4382-4515-B24C-988EA364B127}" type="sibTrans" cxnId="{CAD42F4D-07DE-4E0B-B31C-FFF5C2F9BE8B}">
      <dgm:prSet/>
      <dgm:spPr/>
      <dgm:t>
        <a:bodyPr/>
        <a:lstStyle/>
        <a:p>
          <a:endParaRPr lang="zh-TW" altLang="en-US"/>
        </a:p>
      </dgm:t>
    </dgm:pt>
    <dgm:pt modelId="{699958A5-938E-4FE7-AD7F-CA51502AD485}">
      <dgm:prSet phldrT="[文字]"/>
      <dgm:spPr/>
      <dgm:t>
        <a:bodyPr/>
        <a:lstStyle/>
        <a:p>
          <a:r>
            <a:rPr lang="zh-TW" altLang="en-US" dirty="0" smtClean="0"/>
            <a:t>華語流行音樂</a:t>
          </a:r>
          <a:endParaRPr lang="zh-TW" altLang="en-US" dirty="0"/>
        </a:p>
      </dgm:t>
    </dgm:pt>
    <dgm:pt modelId="{3A3D5C03-72CA-4636-A45F-CA3A76B10898}" type="parTrans" cxnId="{C5ADD218-306A-4D99-9EC7-7FF1F1B80EF2}">
      <dgm:prSet/>
      <dgm:spPr/>
      <dgm:t>
        <a:bodyPr/>
        <a:lstStyle/>
        <a:p>
          <a:endParaRPr lang="zh-TW" altLang="en-US"/>
        </a:p>
      </dgm:t>
    </dgm:pt>
    <dgm:pt modelId="{A2DFF75D-19FB-40DE-B592-0F8A71A4BD03}" type="sibTrans" cxnId="{C5ADD218-306A-4D99-9EC7-7FF1F1B80EF2}">
      <dgm:prSet/>
      <dgm:spPr/>
      <dgm:t>
        <a:bodyPr/>
        <a:lstStyle/>
        <a:p>
          <a:endParaRPr lang="zh-TW" altLang="en-US"/>
        </a:p>
      </dgm:t>
    </dgm:pt>
    <dgm:pt modelId="{0BDF4886-B7C6-44C1-B608-BA73DEC1012E}">
      <dgm:prSet phldrT="[文字]"/>
      <dgm:spPr/>
      <dgm:t>
        <a:bodyPr/>
        <a:lstStyle/>
        <a:p>
          <a:r>
            <a:rPr lang="zh-TW" altLang="en-US" dirty="0" smtClean="0"/>
            <a:t>世界影視劇本選讀</a:t>
          </a:r>
          <a:endParaRPr lang="zh-TW" altLang="en-US" dirty="0"/>
        </a:p>
      </dgm:t>
    </dgm:pt>
    <dgm:pt modelId="{5103289A-1C13-4690-8CA0-E39119F1170A}" type="parTrans" cxnId="{321BA0FC-A72C-4F75-B1C5-873B45DE2E10}">
      <dgm:prSet/>
      <dgm:spPr/>
      <dgm:t>
        <a:bodyPr/>
        <a:lstStyle/>
        <a:p>
          <a:endParaRPr lang="zh-TW" altLang="en-US"/>
        </a:p>
      </dgm:t>
    </dgm:pt>
    <dgm:pt modelId="{BB4C52E7-5FBA-43B3-A4EC-269D40D1ACB3}" type="sibTrans" cxnId="{321BA0FC-A72C-4F75-B1C5-873B45DE2E10}">
      <dgm:prSet/>
      <dgm:spPr/>
      <dgm:t>
        <a:bodyPr/>
        <a:lstStyle/>
        <a:p>
          <a:endParaRPr lang="zh-TW" altLang="en-US"/>
        </a:p>
      </dgm:t>
    </dgm:pt>
    <dgm:pt modelId="{539DBC5C-8D1A-4CE5-9566-3730F5EF016B}">
      <dgm:prSet phldrT="[文字]"/>
      <dgm:spPr/>
      <dgm:t>
        <a:bodyPr/>
        <a:lstStyle/>
        <a:p>
          <a:r>
            <a:rPr lang="zh-TW" altLang="en-US" dirty="0" smtClean="0"/>
            <a:t>當代戲曲</a:t>
          </a:r>
          <a:endParaRPr lang="zh-TW" altLang="en-US" dirty="0"/>
        </a:p>
      </dgm:t>
    </dgm:pt>
    <dgm:pt modelId="{7DBD078B-B9B5-4D7F-83B5-ABC2E1E876D4}" type="parTrans" cxnId="{ABECBAC3-CAA7-4EA9-AD64-EF73555F2E52}">
      <dgm:prSet/>
      <dgm:spPr/>
      <dgm:t>
        <a:bodyPr/>
        <a:lstStyle/>
        <a:p>
          <a:endParaRPr lang="zh-TW" altLang="en-US"/>
        </a:p>
      </dgm:t>
    </dgm:pt>
    <dgm:pt modelId="{6EAFFA7B-CCCC-44E0-B8F7-5371487B1282}" type="sibTrans" cxnId="{ABECBAC3-CAA7-4EA9-AD64-EF73555F2E52}">
      <dgm:prSet/>
      <dgm:spPr/>
      <dgm:t>
        <a:bodyPr/>
        <a:lstStyle/>
        <a:p>
          <a:endParaRPr lang="zh-TW" altLang="en-US"/>
        </a:p>
      </dgm:t>
    </dgm:pt>
    <dgm:pt modelId="{AF44BC05-4DDB-4F06-9703-DBB8DC525E08}">
      <dgm:prSet phldrT="[文字]"/>
      <dgm:spPr/>
      <dgm:t>
        <a:bodyPr/>
        <a:lstStyle/>
        <a:p>
          <a:r>
            <a:rPr lang="zh-TW" altLang="en-US" dirty="0" smtClean="0"/>
            <a:t>文化觀光</a:t>
          </a:r>
          <a:endParaRPr lang="zh-TW" altLang="en-US" dirty="0"/>
        </a:p>
      </dgm:t>
    </dgm:pt>
    <dgm:pt modelId="{A76F9AF0-D9B3-42CD-A529-60AF9F8A2A23}" type="parTrans" cxnId="{01FBEC40-9D85-4D86-A59E-D0E7650BF97E}">
      <dgm:prSet/>
      <dgm:spPr/>
    </dgm:pt>
    <dgm:pt modelId="{58CD4ADE-BDC2-471D-A9B7-95596F42845A}" type="sibTrans" cxnId="{01FBEC40-9D85-4D86-A59E-D0E7650BF97E}">
      <dgm:prSet/>
      <dgm:spPr/>
    </dgm:pt>
    <dgm:pt modelId="{D82CC5C8-B4B4-49B1-8897-29B1AA2BEE81}" type="pres">
      <dgm:prSet presAssocID="{2CF23602-EE10-4F73-B372-F10AD50918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CABB97-8597-4B4A-AB84-20B2562C9F5B}" type="pres">
      <dgm:prSet presAssocID="{8934C3ED-0569-4FA5-8D28-A993DD8221EA}" presName="node" presStyleLbl="node1" presStyleIdx="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6BC38E-5669-420E-B8C8-95FED4931963}" type="pres">
      <dgm:prSet presAssocID="{9A80BA8E-3290-4FED-B20A-7BCCACDB5EAA}" presName="sibTrans" presStyleCnt="0"/>
      <dgm:spPr/>
    </dgm:pt>
    <dgm:pt modelId="{77D427FD-F862-4ECD-B024-0EDA298933C3}" type="pres">
      <dgm:prSet presAssocID="{7F93FDAC-15DD-4E37-B661-5BA02829BC39}" presName="node" presStyleLbl="node1" presStyleIdx="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746A16-1388-4B44-B8EE-2875A9AEBF62}" type="pres">
      <dgm:prSet presAssocID="{E8502A08-294A-4E9F-85DF-3CE1C8FD88AE}" presName="sibTrans" presStyleCnt="0"/>
      <dgm:spPr/>
    </dgm:pt>
    <dgm:pt modelId="{144975EE-3389-455F-92B0-E3EE0D753544}" type="pres">
      <dgm:prSet presAssocID="{FE1E9D59-B1EC-4F6C-8D55-E4EBE94F48C6}" presName="node" presStyleLbl="node1" presStyleIdx="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ABCE0-370E-4E8E-AFEE-AEA5AE1E0AD1}" type="pres">
      <dgm:prSet presAssocID="{F992D3C4-5198-49B0-820A-E09283ACAEC1}" presName="sibTrans" presStyleCnt="0"/>
      <dgm:spPr/>
    </dgm:pt>
    <dgm:pt modelId="{CBA48FF1-B518-4DF7-B6D5-A9BAD59BF261}" type="pres">
      <dgm:prSet presAssocID="{95B8229D-14D4-4C03-984E-703291C180AB}" presName="node" presStyleLbl="node1" presStyleIdx="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460B4F-54DD-43EF-94AA-9FEE7B5DF477}" type="pres">
      <dgm:prSet presAssocID="{7DC5E0EE-1633-4E27-A292-2CAF3E414D4D}" presName="sibTrans" presStyleCnt="0"/>
      <dgm:spPr/>
    </dgm:pt>
    <dgm:pt modelId="{844C09F6-39EE-449C-8612-FF2F10D93449}" type="pres">
      <dgm:prSet presAssocID="{D88FCBF2-7952-4101-BE35-EC73C6EDA61A}" presName="node" presStyleLbl="node1" presStyleIdx="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ED7B9F-5351-47EA-B0C6-8C46982E88D8}" type="pres">
      <dgm:prSet presAssocID="{4DB3EF52-8A80-459E-957D-72210E01D42F}" presName="sibTrans" presStyleCnt="0"/>
      <dgm:spPr/>
    </dgm:pt>
    <dgm:pt modelId="{30CB794A-533D-467E-8BA9-5D00AB07F1D3}" type="pres">
      <dgm:prSet presAssocID="{9DD19EF0-131E-4180-A6C5-468EA075F542}" presName="node" presStyleLbl="node1" presStyleIdx="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A360A3-D91D-420C-BF60-D3E352CE5857}" type="pres">
      <dgm:prSet presAssocID="{587D3A42-ACA7-41A6-987E-122AB0AD643E}" presName="sibTrans" presStyleCnt="0"/>
      <dgm:spPr/>
    </dgm:pt>
    <dgm:pt modelId="{696A4ACE-AAB1-4D6C-BA14-8D3943083B23}" type="pres">
      <dgm:prSet presAssocID="{01538306-0ACE-4F81-90DA-9CDD3890912B}" presName="node" presStyleLbl="node1" presStyleIdx="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E14524-44A0-4F15-92FC-5C5EC2EC3EFF}" type="pres">
      <dgm:prSet presAssocID="{01E1531B-0E44-4857-9155-71EDB0051436}" presName="sibTrans" presStyleCnt="0"/>
      <dgm:spPr/>
    </dgm:pt>
    <dgm:pt modelId="{7D4508BE-9DDD-420C-A486-5B591E1AE14B}" type="pres">
      <dgm:prSet presAssocID="{A3240F2E-06DA-4CFE-BFE0-233573208D25}" presName="node" presStyleLbl="node1" presStyleIdx="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71BC94-26A4-4500-AC41-54F8D216B704}" type="pres">
      <dgm:prSet presAssocID="{F8429B8D-FCC1-402E-B127-7019E54DF5C4}" presName="sibTrans" presStyleCnt="0"/>
      <dgm:spPr/>
    </dgm:pt>
    <dgm:pt modelId="{C5BAA9AD-C213-4A28-AE93-115A30490832}" type="pres">
      <dgm:prSet presAssocID="{B5060C5C-E45A-4136-B1D1-A0EC95FBA021}" presName="node" presStyleLbl="node1" presStyleIdx="8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7906C8-7A42-4AB5-BFDD-58D3BEE22232}" type="pres">
      <dgm:prSet presAssocID="{F6A39793-5CA1-46AF-9825-66EDB400060C}" presName="sibTrans" presStyleCnt="0"/>
      <dgm:spPr/>
    </dgm:pt>
    <dgm:pt modelId="{462AD56E-FE10-41A3-95AE-D55DCCE0DC7E}" type="pres">
      <dgm:prSet presAssocID="{C3F6F268-C273-484D-BF49-C392B5364ADB}" presName="node" presStyleLbl="node1" presStyleIdx="9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AA28C5-760C-46C9-9832-D7BB0B65613D}" type="pres">
      <dgm:prSet presAssocID="{695FFC04-2360-4BBF-B366-D9201DEE805A}" presName="sibTrans" presStyleCnt="0"/>
      <dgm:spPr/>
    </dgm:pt>
    <dgm:pt modelId="{E0F5427B-6456-4156-9CB2-76DD464ED284}" type="pres">
      <dgm:prSet presAssocID="{F7AE8FC4-D6A5-4F89-888F-6CE34858B845}" presName="node" presStyleLbl="node1" presStyleIdx="1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F6C3D4-F1B6-4DC8-8465-A87D3AE4CA48}" type="pres">
      <dgm:prSet presAssocID="{16B742D7-48D0-4BE3-A820-B78AD0C4B425}" presName="sibTrans" presStyleCnt="0"/>
      <dgm:spPr/>
    </dgm:pt>
    <dgm:pt modelId="{0EAC0370-A119-4E9A-9BE1-EF48DCE8D88C}" type="pres">
      <dgm:prSet presAssocID="{215931B9-C8DB-49AE-99A4-1A066348C3DC}" presName="node" presStyleLbl="node1" presStyleIdx="1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15481B-3539-4714-9DD7-E7C13FAFFF7B}" type="pres">
      <dgm:prSet presAssocID="{04609CAD-76B9-4B8D-8C16-E8FF8B99A2C1}" presName="sibTrans" presStyleCnt="0"/>
      <dgm:spPr/>
    </dgm:pt>
    <dgm:pt modelId="{9AD286E7-C3F0-4579-A3CB-3C7E1105D32D}" type="pres">
      <dgm:prSet presAssocID="{46243B85-EE47-430F-9E65-11F6DD359C72}" presName="node" presStyleLbl="node1" presStyleIdx="1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8C8A69-A2A5-4A1C-B8E0-A59A486EDB1F}" type="pres">
      <dgm:prSet presAssocID="{82D10BA2-7079-4F79-9F86-8D74DE85C4FF}" presName="sibTrans" presStyleCnt="0"/>
      <dgm:spPr/>
    </dgm:pt>
    <dgm:pt modelId="{9A811E34-EFF7-43C0-BDFD-7466E0A8BA36}" type="pres">
      <dgm:prSet presAssocID="{2E18C233-3C81-4F99-A8D1-0ABC0D99A4C6}" presName="node" presStyleLbl="node1" presStyleIdx="1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733CE8-147C-4219-9C14-22E11E78E58F}" type="pres">
      <dgm:prSet presAssocID="{52055249-4382-4515-B24C-988EA364B127}" presName="sibTrans" presStyleCnt="0"/>
      <dgm:spPr/>
    </dgm:pt>
    <dgm:pt modelId="{02F8401D-7601-43A9-BA09-78B681464D75}" type="pres">
      <dgm:prSet presAssocID="{699958A5-938E-4FE7-AD7F-CA51502AD485}" presName="node" presStyleLbl="node1" presStyleIdx="1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96D9B2-034E-48F5-9015-A7E5CEB3CAD6}" type="pres">
      <dgm:prSet presAssocID="{A2DFF75D-19FB-40DE-B592-0F8A71A4BD03}" presName="sibTrans" presStyleCnt="0"/>
      <dgm:spPr/>
    </dgm:pt>
    <dgm:pt modelId="{8F7D9EBE-49B8-432A-A53D-8A0EE6E8603F}" type="pres">
      <dgm:prSet presAssocID="{0BDF4886-B7C6-44C1-B608-BA73DEC1012E}" presName="node" presStyleLbl="node1" presStyleIdx="1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61001-89EC-4B58-9849-79BD5F57A5A2}" type="pres">
      <dgm:prSet presAssocID="{BB4C52E7-5FBA-43B3-A4EC-269D40D1ACB3}" presName="sibTrans" presStyleCnt="0"/>
      <dgm:spPr/>
    </dgm:pt>
    <dgm:pt modelId="{EB504E17-70B5-41A9-B45C-BAE48A2AAC50}" type="pres">
      <dgm:prSet presAssocID="{539DBC5C-8D1A-4CE5-9566-3730F5EF016B}" presName="node" presStyleLbl="node1" presStyleIdx="1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D473AE-EDD6-4AA7-8B1A-C37386B7562D}" type="pres">
      <dgm:prSet presAssocID="{6EAFFA7B-CCCC-44E0-B8F7-5371487B1282}" presName="sibTrans" presStyleCnt="0"/>
      <dgm:spPr/>
    </dgm:pt>
    <dgm:pt modelId="{DF7996F9-797E-4A3B-9DE7-F0D9E61575CC}" type="pres">
      <dgm:prSet presAssocID="{AF44BC05-4DDB-4F06-9703-DBB8DC525E08}" presName="node" presStyleLbl="node1" presStyleIdx="1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F535E7-56CC-44CB-BA51-7F74568212B1}" type="presOf" srcId="{46243B85-EE47-430F-9E65-11F6DD359C72}" destId="{9AD286E7-C3F0-4579-A3CB-3C7E1105D32D}" srcOrd="0" destOrd="0" presId="urn:microsoft.com/office/officeart/2005/8/layout/default"/>
    <dgm:cxn modelId="{171F7EDC-636B-4B36-8868-CE46A52B400F}" type="presOf" srcId="{215931B9-C8DB-49AE-99A4-1A066348C3DC}" destId="{0EAC0370-A119-4E9A-9BE1-EF48DCE8D88C}" srcOrd="0" destOrd="0" presId="urn:microsoft.com/office/officeart/2005/8/layout/default"/>
    <dgm:cxn modelId="{9517E5B6-9B25-4FCA-BA45-0A16B2DD3356}" type="presOf" srcId="{9DD19EF0-131E-4180-A6C5-468EA075F542}" destId="{30CB794A-533D-467E-8BA9-5D00AB07F1D3}" srcOrd="0" destOrd="0" presId="urn:microsoft.com/office/officeart/2005/8/layout/default"/>
    <dgm:cxn modelId="{6458EEBC-0BAD-4285-9AF5-F4897EDC67A3}" srcId="{2CF23602-EE10-4F73-B372-F10AD509183D}" destId="{01538306-0ACE-4F81-90DA-9CDD3890912B}" srcOrd="6" destOrd="0" parTransId="{4126E583-00A2-4076-AC64-1B7B3D647066}" sibTransId="{01E1531B-0E44-4857-9155-71EDB0051436}"/>
    <dgm:cxn modelId="{4D87AEA0-8C4D-4ED1-A955-A511A1036B05}" srcId="{2CF23602-EE10-4F73-B372-F10AD509183D}" destId="{9DD19EF0-131E-4180-A6C5-468EA075F542}" srcOrd="5" destOrd="0" parTransId="{81FDAE90-CB71-431D-B418-E0C2195362DB}" sibTransId="{587D3A42-ACA7-41A6-987E-122AB0AD643E}"/>
    <dgm:cxn modelId="{9908F1BE-9E1C-4F7B-92EB-0C3A0AB7A5FD}" srcId="{2CF23602-EE10-4F73-B372-F10AD509183D}" destId="{8934C3ED-0569-4FA5-8D28-A993DD8221EA}" srcOrd="0" destOrd="0" parTransId="{9D39A6A8-52F8-4A68-B7DC-1208D55CD6C4}" sibTransId="{9A80BA8E-3290-4FED-B20A-7BCCACDB5EAA}"/>
    <dgm:cxn modelId="{AF564164-B695-45F5-B1E6-8D9DB2B8A7FA}" type="presOf" srcId="{01538306-0ACE-4F81-90DA-9CDD3890912B}" destId="{696A4ACE-AAB1-4D6C-BA14-8D3943083B23}" srcOrd="0" destOrd="0" presId="urn:microsoft.com/office/officeart/2005/8/layout/default"/>
    <dgm:cxn modelId="{71B26CC5-A25D-4ABC-A74D-57FCADDE55A3}" type="presOf" srcId="{AF44BC05-4DDB-4F06-9703-DBB8DC525E08}" destId="{DF7996F9-797E-4A3B-9DE7-F0D9E61575CC}" srcOrd="0" destOrd="0" presId="urn:microsoft.com/office/officeart/2005/8/layout/default"/>
    <dgm:cxn modelId="{CAD42F4D-07DE-4E0B-B31C-FFF5C2F9BE8B}" srcId="{2CF23602-EE10-4F73-B372-F10AD509183D}" destId="{2E18C233-3C81-4F99-A8D1-0ABC0D99A4C6}" srcOrd="13" destOrd="0" parTransId="{6031788A-12FC-403F-A536-4C756AB9715A}" sibTransId="{52055249-4382-4515-B24C-988EA364B127}"/>
    <dgm:cxn modelId="{EE1644DB-9F79-40F2-B69B-ABFD11F54B00}" srcId="{2CF23602-EE10-4F73-B372-F10AD509183D}" destId="{A3240F2E-06DA-4CFE-BFE0-233573208D25}" srcOrd="7" destOrd="0" parTransId="{FBC79A03-18DC-4857-AF1C-5461615E1F7E}" sibTransId="{F8429B8D-FCC1-402E-B127-7019E54DF5C4}"/>
    <dgm:cxn modelId="{EDF0EC3E-0741-4EDC-842B-784C188602D0}" type="presOf" srcId="{539DBC5C-8D1A-4CE5-9566-3730F5EF016B}" destId="{EB504E17-70B5-41A9-B45C-BAE48A2AAC50}" srcOrd="0" destOrd="0" presId="urn:microsoft.com/office/officeart/2005/8/layout/default"/>
    <dgm:cxn modelId="{79FAF9F8-DF1D-4998-8C81-31E2161057D1}" type="presOf" srcId="{C3F6F268-C273-484D-BF49-C392B5364ADB}" destId="{462AD56E-FE10-41A3-95AE-D55DCCE0DC7E}" srcOrd="0" destOrd="0" presId="urn:microsoft.com/office/officeart/2005/8/layout/default"/>
    <dgm:cxn modelId="{D5B38895-26AA-40C0-B1E7-2F699DEEBF73}" type="presOf" srcId="{D88FCBF2-7952-4101-BE35-EC73C6EDA61A}" destId="{844C09F6-39EE-449C-8612-FF2F10D93449}" srcOrd="0" destOrd="0" presId="urn:microsoft.com/office/officeart/2005/8/layout/default"/>
    <dgm:cxn modelId="{CB64F14A-7C00-49AF-99D0-676EDD1AC00B}" srcId="{2CF23602-EE10-4F73-B372-F10AD509183D}" destId="{F7AE8FC4-D6A5-4F89-888F-6CE34858B845}" srcOrd="10" destOrd="0" parTransId="{17E5317B-2EF3-44E7-858C-FF6D34060DF2}" sibTransId="{16B742D7-48D0-4BE3-A820-B78AD0C4B425}"/>
    <dgm:cxn modelId="{1E83B523-B9D4-4BDF-B9C6-76F15E6E2D43}" srcId="{2CF23602-EE10-4F73-B372-F10AD509183D}" destId="{C3F6F268-C273-484D-BF49-C392B5364ADB}" srcOrd="9" destOrd="0" parTransId="{C1664471-1838-4AA5-849B-23D7D7F73CF2}" sibTransId="{695FFC04-2360-4BBF-B366-D9201DEE805A}"/>
    <dgm:cxn modelId="{52B79FF9-CD1A-4F06-8C9A-83B76002605A}" srcId="{2CF23602-EE10-4F73-B372-F10AD509183D}" destId="{7F93FDAC-15DD-4E37-B661-5BA02829BC39}" srcOrd="1" destOrd="0" parTransId="{586D0175-0DE9-488C-8F96-33EE2E45831D}" sibTransId="{E8502A08-294A-4E9F-85DF-3CE1C8FD88AE}"/>
    <dgm:cxn modelId="{FF99B524-D1A6-4AB1-9960-D42FCFFAF537}" srcId="{2CF23602-EE10-4F73-B372-F10AD509183D}" destId="{46243B85-EE47-430F-9E65-11F6DD359C72}" srcOrd="12" destOrd="0" parTransId="{B1156BC6-3009-4E12-B56A-1D63A7196580}" sibTransId="{82D10BA2-7079-4F79-9F86-8D74DE85C4FF}"/>
    <dgm:cxn modelId="{01FBEC40-9D85-4D86-A59E-D0E7650BF97E}" srcId="{2CF23602-EE10-4F73-B372-F10AD509183D}" destId="{AF44BC05-4DDB-4F06-9703-DBB8DC525E08}" srcOrd="17" destOrd="0" parTransId="{A76F9AF0-D9B3-42CD-A529-60AF9F8A2A23}" sibTransId="{58CD4ADE-BDC2-471D-A9B7-95596F42845A}"/>
    <dgm:cxn modelId="{DCF2AF60-F5E9-465E-83DA-A4DCE9D41C71}" type="presOf" srcId="{699958A5-938E-4FE7-AD7F-CA51502AD485}" destId="{02F8401D-7601-43A9-BA09-78B681464D75}" srcOrd="0" destOrd="0" presId="urn:microsoft.com/office/officeart/2005/8/layout/default"/>
    <dgm:cxn modelId="{3F3138D2-1AF1-41F1-86FD-0F6369A4BC18}" srcId="{2CF23602-EE10-4F73-B372-F10AD509183D}" destId="{95B8229D-14D4-4C03-984E-703291C180AB}" srcOrd="3" destOrd="0" parTransId="{9E61B4E5-A0E1-47D9-938D-D59582EC2C04}" sibTransId="{7DC5E0EE-1633-4E27-A292-2CAF3E414D4D}"/>
    <dgm:cxn modelId="{56A50C2D-BA16-4802-9C8B-115AC749F217}" srcId="{2CF23602-EE10-4F73-B372-F10AD509183D}" destId="{B5060C5C-E45A-4136-B1D1-A0EC95FBA021}" srcOrd="8" destOrd="0" parTransId="{9C2BE98A-3997-4831-B6FD-3F67992F0626}" sibTransId="{F6A39793-5CA1-46AF-9825-66EDB400060C}"/>
    <dgm:cxn modelId="{15E6B443-5624-4D3F-8919-1B94FF54161F}" type="presOf" srcId="{7F93FDAC-15DD-4E37-B661-5BA02829BC39}" destId="{77D427FD-F862-4ECD-B024-0EDA298933C3}" srcOrd="0" destOrd="0" presId="urn:microsoft.com/office/officeart/2005/8/layout/default"/>
    <dgm:cxn modelId="{61290926-BF65-4B39-B17D-18A3E7F8ACFF}" type="presOf" srcId="{B5060C5C-E45A-4136-B1D1-A0EC95FBA021}" destId="{C5BAA9AD-C213-4A28-AE93-115A30490832}" srcOrd="0" destOrd="0" presId="urn:microsoft.com/office/officeart/2005/8/layout/default"/>
    <dgm:cxn modelId="{13EF9BCC-9F75-4E5D-BA02-53983C58E6D7}" type="presOf" srcId="{2CF23602-EE10-4F73-B372-F10AD509183D}" destId="{D82CC5C8-B4B4-49B1-8897-29B1AA2BEE81}" srcOrd="0" destOrd="0" presId="urn:microsoft.com/office/officeart/2005/8/layout/default"/>
    <dgm:cxn modelId="{C5ADD218-306A-4D99-9EC7-7FF1F1B80EF2}" srcId="{2CF23602-EE10-4F73-B372-F10AD509183D}" destId="{699958A5-938E-4FE7-AD7F-CA51502AD485}" srcOrd="14" destOrd="0" parTransId="{3A3D5C03-72CA-4636-A45F-CA3A76B10898}" sibTransId="{A2DFF75D-19FB-40DE-B592-0F8A71A4BD03}"/>
    <dgm:cxn modelId="{35627B76-90D4-4728-BD08-55D7D83DFDDD}" srcId="{2CF23602-EE10-4F73-B372-F10AD509183D}" destId="{215931B9-C8DB-49AE-99A4-1A066348C3DC}" srcOrd="11" destOrd="0" parTransId="{AFB917A8-A8C8-4EA2-B503-056825FA6C15}" sibTransId="{04609CAD-76B9-4B8D-8C16-E8FF8B99A2C1}"/>
    <dgm:cxn modelId="{F9DDB212-BEFD-42EC-A867-E17CB4D2E332}" srcId="{2CF23602-EE10-4F73-B372-F10AD509183D}" destId="{D88FCBF2-7952-4101-BE35-EC73C6EDA61A}" srcOrd="4" destOrd="0" parTransId="{751FFCE9-3227-40D0-BC6C-A8519A0623FE}" sibTransId="{4DB3EF52-8A80-459E-957D-72210E01D42F}"/>
    <dgm:cxn modelId="{ABECBAC3-CAA7-4EA9-AD64-EF73555F2E52}" srcId="{2CF23602-EE10-4F73-B372-F10AD509183D}" destId="{539DBC5C-8D1A-4CE5-9566-3730F5EF016B}" srcOrd="16" destOrd="0" parTransId="{7DBD078B-B9B5-4D7F-83B5-ABC2E1E876D4}" sibTransId="{6EAFFA7B-CCCC-44E0-B8F7-5371487B1282}"/>
    <dgm:cxn modelId="{04B510D1-2A5D-435D-9FBE-A77FE93E9052}" type="presOf" srcId="{FE1E9D59-B1EC-4F6C-8D55-E4EBE94F48C6}" destId="{144975EE-3389-455F-92B0-E3EE0D753544}" srcOrd="0" destOrd="0" presId="urn:microsoft.com/office/officeart/2005/8/layout/default"/>
    <dgm:cxn modelId="{321BA0FC-A72C-4F75-B1C5-873B45DE2E10}" srcId="{2CF23602-EE10-4F73-B372-F10AD509183D}" destId="{0BDF4886-B7C6-44C1-B608-BA73DEC1012E}" srcOrd="15" destOrd="0" parTransId="{5103289A-1C13-4690-8CA0-E39119F1170A}" sibTransId="{BB4C52E7-5FBA-43B3-A4EC-269D40D1ACB3}"/>
    <dgm:cxn modelId="{35E7F2C3-EFCF-4829-B268-CF5F17D0D2A1}" type="presOf" srcId="{0BDF4886-B7C6-44C1-B608-BA73DEC1012E}" destId="{8F7D9EBE-49B8-432A-A53D-8A0EE6E8603F}" srcOrd="0" destOrd="0" presId="urn:microsoft.com/office/officeart/2005/8/layout/default"/>
    <dgm:cxn modelId="{1B1E779F-4756-4A83-8E21-2A6B1CB2FE55}" type="presOf" srcId="{95B8229D-14D4-4C03-984E-703291C180AB}" destId="{CBA48FF1-B518-4DF7-B6D5-A9BAD59BF261}" srcOrd="0" destOrd="0" presId="urn:microsoft.com/office/officeart/2005/8/layout/default"/>
    <dgm:cxn modelId="{439E1AFB-8A17-44D8-9EC1-B3E5E1A53966}" type="presOf" srcId="{A3240F2E-06DA-4CFE-BFE0-233573208D25}" destId="{7D4508BE-9DDD-420C-A486-5B591E1AE14B}" srcOrd="0" destOrd="0" presId="urn:microsoft.com/office/officeart/2005/8/layout/default"/>
    <dgm:cxn modelId="{F37AC603-7FE2-4F64-9ACC-585A88AAB669}" type="presOf" srcId="{8934C3ED-0569-4FA5-8D28-A993DD8221EA}" destId="{5FCABB97-8597-4B4A-AB84-20B2562C9F5B}" srcOrd="0" destOrd="0" presId="urn:microsoft.com/office/officeart/2005/8/layout/default"/>
    <dgm:cxn modelId="{B4C8DE41-63F1-4B8B-A2C1-837C7213D07C}" type="presOf" srcId="{2E18C233-3C81-4F99-A8D1-0ABC0D99A4C6}" destId="{9A811E34-EFF7-43C0-BDFD-7466E0A8BA36}" srcOrd="0" destOrd="0" presId="urn:microsoft.com/office/officeart/2005/8/layout/default"/>
    <dgm:cxn modelId="{821008AC-458F-4EDB-A260-EF67B81D8DCA}" type="presOf" srcId="{F7AE8FC4-D6A5-4F89-888F-6CE34858B845}" destId="{E0F5427B-6456-4156-9CB2-76DD464ED284}" srcOrd="0" destOrd="0" presId="urn:microsoft.com/office/officeart/2005/8/layout/default"/>
    <dgm:cxn modelId="{8435694E-680E-4831-B585-B0A199E333B4}" srcId="{2CF23602-EE10-4F73-B372-F10AD509183D}" destId="{FE1E9D59-B1EC-4F6C-8D55-E4EBE94F48C6}" srcOrd="2" destOrd="0" parTransId="{B8064473-D7C0-4779-9857-4E2CCFBB5E01}" sibTransId="{F992D3C4-5198-49B0-820A-E09283ACAEC1}"/>
    <dgm:cxn modelId="{550D9DE3-2525-490B-84F2-0DCB4549CAEB}" type="presParOf" srcId="{D82CC5C8-B4B4-49B1-8897-29B1AA2BEE81}" destId="{5FCABB97-8597-4B4A-AB84-20B2562C9F5B}" srcOrd="0" destOrd="0" presId="urn:microsoft.com/office/officeart/2005/8/layout/default"/>
    <dgm:cxn modelId="{378E9EDF-08DB-49BD-92AB-02667EFE52E0}" type="presParOf" srcId="{D82CC5C8-B4B4-49B1-8897-29B1AA2BEE81}" destId="{E36BC38E-5669-420E-B8C8-95FED4931963}" srcOrd="1" destOrd="0" presId="urn:microsoft.com/office/officeart/2005/8/layout/default"/>
    <dgm:cxn modelId="{B248E0F2-33CE-4534-9EF4-A4B85EF17A66}" type="presParOf" srcId="{D82CC5C8-B4B4-49B1-8897-29B1AA2BEE81}" destId="{77D427FD-F862-4ECD-B024-0EDA298933C3}" srcOrd="2" destOrd="0" presId="urn:microsoft.com/office/officeart/2005/8/layout/default"/>
    <dgm:cxn modelId="{38CA601D-0D48-4724-AD8B-1F7A9AFB9357}" type="presParOf" srcId="{D82CC5C8-B4B4-49B1-8897-29B1AA2BEE81}" destId="{C5746A16-1388-4B44-B8EE-2875A9AEBF62}" srcOrd="3" destOrd="0" presId="urn:microsoft.com/office/officeart/2005/8/layout/default"/>
    <dgm:cxn modelId="{D41BF9E9-4E1A-4F32-873B-9E97A067F0EA}" type="presParOf" srcId="{D82CC5C8-B4B4-49B1-8897-29B1AA2BEE81}" destId="{144975EE-3389-455F-92B0-E3EE0D753544}" srcOrd="4" destOrd="0" presId="urn:microsoft.com/office/officeart/2005/8/layout/default"/>
    <dgm:cxn modelId="{F3598537-10B4-499C-BB3D-085200B62A36}" type="presParOf" srcId="{D82CC5C8-B4B4-49B1-8897-29B1AA2BEE81}" destId="{C70ABCE0-370E-4E8E-AFEE-AEA5AE1E0AD1}" srcOrd="5" destOrd="0" presId="urn:microsoft.com/office/officeart/2005/8/layout/default"/>
    <dgm:cxn modelId="{0D6157C0-D6A6-4C6A-9D8E-E4A9D8BDA4B7}" type="presParOf" srcId="{D82CC5C8-B4B4-49B1-8897-29B1AA2BEE81}" destId="{CBA48FF1-B518-4DF7-B6D5-A9BAD59BF261}" srcOrd="6" destOrd="0" presId="urn:microsoft.com/office/officeart/2005/8/layout/default"/>
    <dgm:cxn modelId="{B12FDD3B-A388-49BD-9B0E-60F9DA1AEEE2}" type="presParOf" srcId="{D82CC5C8-B4B4-49B1-8897-29B1AA2BEE81}" destId="{60460B4F-54DD-43EF-94AA-9FEE7B5DF477}" srcOrd="7" destOrd="0" presId="urn:microsoft.com/office/officeart/2005/8/layout/default"/>
    <dgm:cxn modelId="{58C191B2-FC63-40A0-85DD-26D907988580}" type="presParOf" srcId="{D82CC5C8-B4B4-49B1-8897-29B1AA2BEE81}" destId="{844C09F6-39EE-449C-8612-FF2F10D93449}" srcOrd="8" destOrd="0" presId="urn:microsoft.com/office/officeart/2005/8/layout/default"/>
    <dgm:cxn modelId="{79FFDAA7-EEA2-45E9-A9BA-7C0712B3645B}" type="presParOf" srcId="{D82CC5C8-B4B4-49B1-8897-29B1AA2BEE81}" destId="{BDED7B9F-5351-47EA-B0C6-8C46982E88D8}" srcOrd="9" destOrd="0" presId="urn:microsoft.com/office/officeart/2005/8/layout/default"/>
    <dgm:cxn modelId="{0EDFBE78-4C77-408B-BB5A-69C1959B48B3}" type="presParOf" srcId="{D82CC5C8-B4B4-49B1-8897-29B1AA2BEE81}" destId="{30CB794A-533D-467E-8BA9-5D00AB07F1D3}" srcOrd="10" destOrd="0" presId="urn:microsoft.com/office/officeart/2005/8/layout/default"/>
    <dgm:cxn modelId="{7D6B0658-9509-4914-813A-0250BB21DBE1}" type="presParOf" srcId="{D82CC5C8-B4B4-49B1-8897-29B1AA2BEE81}" destId="{CDA360A3-D91D-420C-BF60-D3E352CE5857}" srcOrd="11" destOrd="0" presId="urn:microsoft.com/office/officeart/2005/8/layout/default"/>
    <dgm:cxn modelId="{DA905E09-B560-4835-8C1C-7277E361668E}" type="presParOf" srcId="{D82CC5C8-B4B4-49B1-8897-29B1AA2BEE81}" destId="{696A4ACE-AAB1-4D6C-BA14-8D3943083B23}" srcOrd="12" destOrd="0" presId="urn:microsoft.com/office/officeart/2005/8/layout/default"/>
    <dgm:cxn modelId="{5478C32A-C947-400E-B3A3-143E7469FDDC}" type="presParOf" srcId="{D82CC5C8-B4B4-49B1-8897-29B1AA2BEE81}" destId="{B5E14524-44A0-4F15-92FC-5C5EC2EC3EFF}" srcOrd="13" destOrd="0" presId="urn:microsoft.com/office/officeart/2005/8/layout/default"/>
    <dgm:cxn modelId="{88779233-1A05-4F42-8735-3FA683BAA409}" type="presParOf" srcId="{D82CC5C8-B4B4-49B1-8897-29B1AA2BEE81}" destId="{7D4508BE-9DDD-420C-A486-5B591E1AE14B}" srcOrd="14" destOrd="0" presId="urn:microsoft.com/office/officeart/2005/8/layout/default"/>
    <dgm:cxn modelId="{311EA663-8C3D-4EE1-8E60-BE72946FC147}" type="presParOf" srcId="{D82CC5C8-B4B4-49B1-8897-29B1AA2BEE81}" destId="{0B71BC94-26A4-4500-AC41-54F8D216B704}" srcOrd="15" destOrd="0" presId="urn:microsoft.com/office/officeart/2005/8/layout/default"/>
    <dgm:cxn modelId="{388C2458-E65D-4982-B107-F2B0A6373531}" type="presParOf" srcId="{D82CC5C8-B4B4-49B1-8897-29B1AA2BEE81}" destId="{C5BAA9AD-C213-4A28-AE93-115A30490832}" srcOrd="16" destOrd="0" presId="urn:microsoft.com/office/officeart/2005/8/layout/default"/>
    <dgm:cxn modelId="{4CB1F6B6-13C9-4E9E-B25C-29F5114816A0}" type="presParOf" srcId="{D82CC5C8-B4B4-49B1-8897-29B1AA2BEE81}" destId="{D47906C8-7A42-4AB5-BFDD-58D3BEE22232}" srcOrd="17" destOrd="0" presId="urn:microsoft.com/office/officeart/2005/8/layout/default"/>
    <dgm:cxn modelId="{45104E94-C0B7-4DEE-8436-526572C579A8}" type="presParOf" srcId="{D82CC5C8-B4B4-49B1-8897-29B1AA2BEE81}" destId="{462AD56E-FE10-41A3-95AE-D55DCCE0DC7E}" srcOrd="18" destOrd="0" presId="urn:microsoft.com/office/officeart/2005/8/layout/default"/>
    <dgm:cxn modelId="{EDAFB41B-E3AB-49E8-B713-F72B9509ED4B}" type="presParOf" srcId="{D82CC5C8-B4B4-49B1-8897-29B1AA2BEE81}" destId="{AEAA28C5-760C-46C9-9832-D7BB0B65613D}" srcOrd="19" destOrd="0" presId="urn:microsoft.com/office/officeart/2005/8/layout/default"/>
    <dgm:cxn modelId="{2DED90F5-EA52-4675-B5F7-DC10289DF996}" type="presParOf" srcId="{D82CC5C8-B4B4-49B1-8897-29B1AA2BEE81}" destId="{E0F5427B-6456-4156-9CB2-76DD464ED284}" srcOrd="20" destOrd="0" presId="urn:microsoft.com/office/officeart/2005/8/layout/default"/>
    <dgm:cxn modelId="{3C5C4E43-FE84-4309-B90F-F72F78BA38DF}" type="presParOf" srcId="{D82CC5C8-B4B4-49B1-8897-29B1AA2BEE81}" destId="{54F6C3D4-F1B6-4DC8-8465-A87D3AE4CA48}" srcOrd="21" destOrd="0" presId="urn:microsoft.com/office/officeart/2005/8/layout/default"/>
    <dgm:cxn modelId="{8E2AA38D-5AAA-4D06-9134-EE51B5C52837}" type="presParOf" srcId="{D82CC5C8-B4B4-49B1-8897-29B1AA2BEE81}" destId="{0EAC0370-A119-4E9A-9BE1-EF48DCE8D88C}" srcOrd="22" destOrd="0" presId="urn:microsoft.com/office/officeart/2005/8/layout/default"/>
    <dgm:cxn modelId="{7B6BD3CF-525E-476B-875D-178E72A33F21}" type="presParOf" srcId="{D82CC5C8-B4B4-49B1-8897-29B1AA2BEE81}" destId="{D215481B-3539-4714-9DD7-E7C13FAFFF7B}" srcOrd="23" destOrd="0" presId="urn:microsoft.com/office/officeart/2005/8/layout/default"/>
    <dgm:cxn modelId="{C99AEEE4-1C0D-4B1A-80E1-5964E1CA210E}" type="presParOf" srcId="{D82CC5C8-B4B4-49B1-8897-29B1AA2BEE81}" destId="{9AD286E7-C3F0-4579-A3CB-3C7E1105D32D}" srcOrd="24" destOrd="0" presId="urn:microsoft.com/office/officeart/2005/8/layout/default"/>
    <dgm:cxn modelId="{A343233A-8C40-432E-97B4-03A64AD7B821}" type="presParOf" srcId="{D82CC5C8-B4B4-49B1-8897-29B1AA2BEE81}" destId="{E28C8A69-A2A5-4A1C-B8E0-A59A486EDB1F}" srcOrd="25" destOrd="0" presId="urn:microsoft.com/office/officeart/2005/8/layout/default"/>
    <dgm:cxn modelId="{36349D1E-8F9E-415D-9B93-D9F1B335549C}" type="presParOf" srcId="{D82CC5C8-B4B4-49B1-8897-29B1AA2BEE81}" destId="{9A811E34-EFF7-43C0-BDFD-7466E0A8BA36}" srcOrd="26" destOrd="0" presId="urn:microsoft.com/office/officeart/2005/8/layout/default"/>
    <dgm:cxn modelId="{E43BEB48-3120-4516-9ECF-BC2DC9315740}" type="presParOf" srcId="{D82CC5C8-B4B4-49B1-8897-29B1AA2BEE81}" destId="{B0733CE8-147C-4219-9C14-22E11E78E58F}" srcOrd="27" destOrd="0" presId="urn:microsoft.com/office/officeart/2005/8/layout/default"/>
    <dgm:cxn modelId="{52E5AE84-E0A2-479A-87C0-B4657EFE4D10}" type="presParOf" srcId="{D82CC5C8-B4B4-49B1-8897-29B1AA2BEE81}" destId="{02F8401D-7601-43A9-BA09-78B681464D75}" srcOrd="28" destOrd="0" presId="urn:microsoft.com/office/officeart/2005/8/layout/default"/>
    <dgm:cxn modelId="{F40F05F1-47E5-4FA3-AE1C-824C96A6E228}" type="presParOf" srcId="{D82CC5C8-B4B4-49B1-8897-29B1AA2BEE81}" destId="{A796D9B2-034E-48F5-9015-A7E5CEB3CAD6}" srcOrd="29" destOrd="0" presId="urn:microsoft.com/office/officeart/2005/8/layout/default"/>
    <dgm:cxn modelId="{CF8C9CCE-B88D-4424-8E0D-C91704B7E3FB}" type="presParOf" srcId="{D82CC5C8-B4B4-49B1-8897-29B1AA2BEE81}" destId="{8F7D9EBE-49B8-432A-A53D-8A0EE6E8603F}" srcOrd="30" destOrd="0" presId="urn:microsoft.com/office/officeart/2005/8/layout/default"/>
    <dgm:cxn modelId="{B4C78F18-8FFE-4E88-B490-5166D332C153}" type="presParOf" srcId="{D82CC5C8-B4B4-49B1-8897-29B1AA2BEE81}" destId="{AB661001-89EC-4B58-9849-79BD5F57A5A2}" srcOrd="31" destOrd="0" presId="urn:microsoft.com/office/officeart/2005/8/layout/default"/>
    <dgm:cxn modelId="{D7B2007D-E7D9-4259-BF4A-B48F0BC39794}" type="presParOf" srcId="{D82CC5C8-B4B4-49B1-8897-29B1AA2BEE81}" destId="{EB504E17-70B5-41A9-B45C-BAE48A2AAC50}" srcOrd="32" destOrd="0" presId="urn:microsoft.com/office/officeart/2005/8/layout/default"/>
    <dgm:cxn modelId="{1CE4DE87-EFE1-4031-BB59-8BE33721ACBE}" type="presParOf" srcId="{D82CC5C8-B4B4-49B1-8897-29B1AA2BEE81}" destId="{C0D473AE-EDD6-4AA7-8B1A-C37386B7562D}" srcOrd="33" destOrd="0" presId="urn:microsoft.com/office/officeart/2005/8/layout/default"/>
    <dgm:cxn modelId="{958052C2-6E22-40AE-AFEE-44EBA0CDD4AA}" type="presParOf" srcId="{D82CC5C8-B4B4-49B1-8897-29B1AA2BEE81}" destId="{DF7996F9-797E-4A3B-9DE7-F0D9E61575CC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2EFAB9-B435-46CB-893D-68EE4878AFE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93AA3B1-7570-4147-91CC-EA4AC4329A66}">
      <dgm:prSet phldrT="[文字]"/>
      <dgm:spPr/>
      <dgm:t>
        <a:bodyPr/>
        <a:lstStyle/>
        <a:p>
          <a:r>
            <a:rPr lang="zh-TW" altLang="en-US" dirty="0" smtClean="0"/>
            <a:t>地理資訊系統</a:t>
          </a:r>
          <a:endParaRPr lang="zh-TW" altLang="en-US" dirty="0"/>
        </a:p>
      </dgm:t>
    </dgm:pt>
    <dgm:pt modelId="{BE5E92E8-926E-48F7-9207-6003EB6689AB}" type="parTrans" cxnId="{F0F5B64E-AEA6-41DA-9891-4EC3BE122DAF}">
      <dgm:prSet/>
      <dgm:spPr/>
      <dgm:t>
        <a:bodyPr/>
        <a:lstStyle/>
        <a:p>
          <a:endParaRPr lang="zh-TW" altLang="en-US"/>
        </a:p>
      </dgm:t>
    </dgm:pt>
    <dgm:pt modelId="{623DF9E6-641E-4FD2-AB31-F9DDEA709031}" type="sibTrans" cxnId="{F0F5B64E-AEA6-41DA-9891-4EC3BE122DAF}">
      <dgm:prSet/>
      <dgm:spPr/>
      <dgm:t>
        <a:bodyPr/>
        <a:lstStyle/>
        <a:p>
          <a:endParaRPr lang="zh-TW" altLang="en-US"/>
        </a:p>
      </dgm:t>
    </dgm:pt>
    <dgm:pt modelId="{FB0FC33A-3CC8-48D3-9B3D-026D8945465D}">
      <dgm:prSet phldrT="[文字]"/>
      <dgm:spPr/>
      <dgm:t>
        <a:bodyPr/>
        <a:lstStyle/>
        <a:p>
          <a:r>
            <a:rPr lang="zh-TW" altLang="en-US" dirty="0" smtClean="0"/>
            <a:t>文化資產數位典藏</a:t>
          </a:r>
          <a:endParaRPr lang="zh-TW" altLang="en-US" dirty="0"/>
        </a:p>
      </dgm:t>
    </dgm:pt>
    <dgm:pt modelId="{C7496684-0001-4625-A893-94F274F0FA84}" type="parTrans" cxnId="{224DCA61-D183-4506-A97F-C49FC0542939}">
      <dgm:prSet/>
      <dgm:spPr/>
      <dgm:t>
        <a:bodyPr/>
        <a:lstStyle/>
        <a:p>
          <a:endParaRPr lang="zh-TW" altLang="en-US"/>
        </a:p>
      </dgm:t>
    </dgm:pt>
    <dgm:pt modelId="{DB19CE0D-3716-4072-A9B0-E2CC08A8AC3A}" type="sibTrans" cxnId="{224DCA61-D183-4506-A97F-C49FC0542939}">
      <dgm:prSet/>
      <dgm:spPr/>
      <dgm:t>
        <a:bodyPr/>
        <a:lstStyle/>
        <a:p>
          <a:endParaRPr lang="zh-TW" altLang="en-US"/>
        </a:p>
      </dgm:t>
    </dgm:pt>
    <dgm:pt modelId="{2428612E-BCEF-49AD-A564-FAD305024EAA}">
      <dgm:prSet phldrT="[文字]"/>
      <dgm:spPr/>
      <dgm:t>
        <a:bodyPr/>
        <a:lstStyle/>
        <a:p>
          <a:r>
            <a:rPr lang="zh-TW" altLang="en-US" dirty="0" smtClean="0"/>
            <a:t>田野調查</a:t>
          </a:r>
          <a:endParaRPr lang="zh-TW" altLang="en-US" dirty="0"/>
        </a:p>
      </dgm:t>
    </dgm:pt>
    <dgm:pt modelId="{EB2552A4-A084-4F77-8EA0-DE6608607A27}" type="parTrans" cxnId="{7D623A88-3311-4966-AD17-4AD6953071F6}">
      <dgm:prSet/>
      <dgm:spPr/>
      <dgm:t>
        <a:bodyPr/>
        <a:lstStyle/>
        <a:p>
          <a:endParaRPr lang="zh-TW" altLang="en-US"/>
        </a:p>
      </dgm:t>
    </dgm:pt>
    <dgm:pt modelId="{FDA4301A-6EE9-487E-8E09-FF71637F77AC}" type="sibTrans" cxnId="{7D623A88-3311-4966-AD17-4AD6953071F6}">
      <dgm:prSet/>
      <dgm:spPr/>
      <dgm:t>
        <a:bodyPr/>
        <a:lstStyle/>
        <a:p>
          <a:endParaRPr lang="zh-TW" altLang="en-US"/>
        </a:p>
      </dgm:t>
    </dgm:pt>
    <dgm:pt modelId="{2B6C8E3C-E08C-42CD-B0E7-35E97C6D2444}">
      <dgm:prSet phldrT="[文字]"/>
      <dgm:spPr/>
      <dgm:t>
        <a:bodyPr/>
        <a:lstStyle/>
        <a:p>
          <a:r>
            <a:rPr lang="zh-TW" altLang="en-US" dirty="0" smtClean="0"/>
            <a:t>地方文史編撰</a:t>
          </a:r>
          <a:endParaRPr lang="zh-TW" altLang="en-US" dirty="0"/>
        </a:p>
      </dgm:t>
    </dgm:pt>
    <dgm:pt modelId="{761CBF29-D3D7-4FD0-8673-6AF48DC8D4C4}" type="parTrans" cxnId="{E942EFFC-9B20-4B4B-A879-2C225961F0BD}">
      <dgm:prSet/>
      <dgm:spPr/>
      <dgm:t>
        <a:bodyPr/>
        <a:lstStyle/>
        <a:p>
          <a:endParaRPr lang="zh-TW" altLang="en-US"/>
        </a:p>
      </dgm:t>
    </dgm:pt>
    <dgm:pt modelId="{55F008C9-0957-4BC6-8937-5F2FEB1C612C}" type="sibTrans" cxnId="{E942EFFC-9B20-4B4B-A879-2C225961F0BD}">
      <dgm:prSet/>
      <dgm:spPr/>
      <dgm:t>
        <a:bodyPr/>
        <a:lstStyle/>
        <a:p>
          <a:endParaRPr lang="zh-TW" altLang="en-US"/>
        </a:p>
      </dgm:t>
    </dgm:pt>
    <dgm:pt modelId="{9896724D-7FC4-4F17-A5FC-BABE56AC6D0E}">
      <dgm:prSet phldrT="[文字]"/>
      <dgm:spPr/>
      <dgm:t>
        <a:bodyPr/>
        <a:lstStyle/>
        <a:p>
          <a:r>
            <a:rPr lang="zh-TW" altLang="en-US" dirty="0" smtClean="0"/>
            <a:t>地圖應用與電腦製圖</a:t>
          </a:r>
          <a:endParaRPr lang="zh-TW" altLang="en-US" dirty="0"/>
        </a:p>
      </dgm:t>
    </dgm:pt>
    <dgm:pt modelId="{A7428A1A-961A-49DA-A87A-49507CE4C095}" type="parTrans" cxnId="{8965928E-C707-4F39-A2D2-CD51A02C36EC}">
      <dgm:prSet/>
      <dgm:spPr/>
      <dgm:t>
        <a:bodyPr/>
        <a:lstStyle/>
        <a:p>
          <a:endParaRPr lang="zh-TW" altLang="en-US"/>
        </a:p>
      </dgm:t>
    </dgm:pt>
    <dgm:pt modelId="{BA78614C-2F3F-4B1F-B345-18189676C39E}" type="sibTrans" cxnId="{8965928E-C707-4F39-A2D2-CD51A02C36EC}">
      <dgm:prSet/>
      <dgm:spPr/>
      <dgm:t>
        <a:bodyPr/>
        <a:lstStyle/>
        <a:p>
          <a:endParaRPr lang="zh-TW" altLang="en-US"/>
        </a:p>
      </dgm:t>
    </dgm:pt>
    <dgm:pt modelId="{AE95686A-5675-4D61-AB6F-20E3068E4FF7}">
      <dgm:prSet phldrT="[文字]"/>
      <dgm:spPr/>
      <dgm:t>
        <a:bodyPr/>
        <a:lstStyle/>
        <a:p>
          <a:r>
            <a:rPr lang="zh-TW" altLang="en-US" dirty="0" smtClean="0"/>
            <a:t>數位人文的空間視野</a:t>
          </a:r>
          <a:endParaRPr lang="zh-TW" altLang="en-US" dirty="0"/>
        </a:p>
      </dgm:t>
    </dgm:pt>
    <dgm:pt modelId="{8746F5DA-A33B-4AC5-8982-3EF617F067F4}" type="parTrans" cxnId="{F38B3F14-7CE2-43D5-BDDD-0BCD8FEC2614}">
      <dgm:prSet/>
      <dgm:spPr/>
      <dgm:t>
        <a:bodyPr/>
        <a:lstStyle/>
        <a:p>
          <a:endParaRPr lang="zh-TW" altLang="en-US"/>
        </a:p>
      </dgm:t>
    </dgm:pt>
    <dgm:pt modelId="{DD85B295-FCC0-4CAD-BB80-E2CDC2BD73BF}" type="sibTrans" cxnId="{F38B3F14-7CE2-43D5-BDDD-0BCD8FEC2614}">
      <dgm:prSet/>
      <dgm:spPr/>
      <dgm:t>
        <a:bodyPr/>
        <a:lstStyle/>
        <a:p>
          <a:endParaRPr lang="zh-TW" altLang="en-US"/>
        </a:p>
      </dgm:t>
    </dgm:pt>
    <dgm:pt modelId="{33B4EA47-9600-4F36-9D87-04679E00544C}">
      <dgm:prSet phldrT="[文字]"/>
      <dgm:spPr/>
      <dgm:t>
        <a:bodyPr/>
        <a:lstStyle/>
        <a:p>
          <a:r>
            <a:rPr lang="zh-TW" altLang="en-US" dirty="0" smtClean="0"/>
            <a:t>文化資產推廣與解說</a:t>
          </a:r>
          <a:endParaRPr lang="zh-TW" altLang="en-US" dirty="0"/>
        </a:p>
      </dgm:t>
    </dgm:pt>
    <dgm:pt modelId="{D51BB93C-B3AC-4FE1-81FD-507CBF6F5401}" type="parTrans" cxnId="{3DF108CB-CA83-469F-BB72-6773F684F29A}">
      <dgm:prSet/>
      <dgm:spPr/>
      <dgm:t>
        <a:bodyPr/>
        <a:lstStyle/>
        <a:p>
          <a:endParaRPr lang="zh-TW" altLang="en-US"/>
        </a:p>
      </dgm:t>
    </dgm:pt>
    <dgm:pt modelId="{9AB10018-D1C6-4369-9A4D-F59CC5F2ADD9}" type="sibTrans" cxnId="{3DF108CB-CA83-469F-BB72-6773F684F29A}">
      <dgm:prSet/>
      <dgm:spPr/>
      <dgm:t>
        <a:bodyPr/>
        <a:lstStyle/>
        <a:p>
          <a:endParaRPr lang="zh-TW" altLang="en-US"/>
        </a:p>
      </dgm:t>
    </dgm:pt>
    <dgm:pt modelId="{5E35AC95-BB73-4892-B82F-219A30D8087E}">
      <dgm:prSet phldrT="[文字]"/>
      <dgm:spPr/>
      <dgm:t>
        <a:bodyPr/>
        <a:lstStyle/>
        <a:p>
          <a:r>
            <a:rPr lang="zh-TW" altLang="en-US" dirty="0" smtClean="0"/>
            <a:t>東臺灣歷史</a:t>
          </a:r>
          <a:r>
            <a:rPr lang="en-US" altLang="en-US" dirty="0" smtClean="0"/>
            <a:t>GIS</a:t>
          </a:r>
          <a:r>
            <a:rPr lang="zh-TW" altLang="en-US" dirty="0" smtClean="0"/>
            <a:t>實作</a:t>
          </a:r>
          <a:endParaRPr lang="zh-TW" altLang="en-US" dirty="0"/>
        </a:p>
      </dgm:t>
    </dgm:pt>
    <dgm:pt modelId="{43EA8B5C-1348-4CA6-84FF-64A14FB70CE3}" type="parTrans" cxnId="{1022BFFA-1A85-483A-9D2F-1F3E74BBC91C}">
      <dgm:prSet/>
      <dgm:spPr/>
      <dgm:t>
        <a:bodyPr/>
        <a:lstStyle/>
        <a:p>
          <a:endParaRPr lang="zh-TW" altLang="en-US"/>
        </a:p>
      </dgm:t>
    </dgm:pt>
    <dgm:pt modelId="{DCC1A10D-3EF4-4BD8-A390-1276246884AE}" type="sibTrans" cxnId="{1022BFFA-1A85-483A-9D2F-1F3E74BBC91C}">
      <dgm:prSet/>
      <dgm:spPr/>
      <dgm:t>
        <a:bodyPr/>
        <a:lstStyle/>
        <a:p>
          <a:endParaRPr lang="zh-TW" altLang="en-US"/>
        </a:p>
      </dgm:t>
    </dgm:pt>
    <dgm:pt modelId="{502A6731-B4D9-4B0C-A013-16B783BD2F34}" type="pres">
      <dgm:prSet presAssocID="{812EFAB9-B435-46CB-893D-68EE4878AFEF}" presName="diagram" presStyleCnt="0">
        <dgm:presLayoutVars>
          <dgm:dir/>
          <dgm:resizeHandles val="exact"/>
        </dgm:presLayoutVars>
      </dgm:prSet>
      <dgm:spPr/>
    </dgm:pt>
    <dgm:pt modelId="{F9F4F2D6-9420-4F9E-8DE7-CB363C0EA3DA}" type="pres">
      <dgm:prSet presAssocID="{C93AA3B1-7570-4147-91CC-EA4AC4329A6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7D1513-0D7A-4883-9943-DBDF56D1A562}" type="pres">
      <dgm:prSet presAssocID="{623DF9E6-641E-4FD2-AB31-F9DDEA709031}" presName="sibTrans" presStyleCnt="0"/>
      <dgm:spPr/>
    </dgm:pt>
    <dgm:pt modelId="{56381414-B42A-4939-B313-40021CD64D5B}" type="pres">
      <dgm:prSet presAssocID="{FB0FC33A-3CC8-48D3-9B3D-026D8945465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610036-6B86-4E60-AD3F-BD9CDB215823}" type="pres">
      <dgm:prSet presAssocID="{DB19CE0D-3716-4072-A9B0-E2CC08A8AC3A}" presName="sibTrans" presStyleCnt="0"/>
      <dgm:spPr/>
    </dgm:pt>
    <dgm:pt modelId="{70D1EA2E-BAE2-42C1-8F87-EB03B7E69C1D}" type="pres">
      <dgm:prSet presAssocID="{2428612E-BCEF-49AD-A564-FAD305024EA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BF122B-AD72-4BFF-83E1-A8FC850DE757}" type="pres">
      <dgm:prSet presAssocID="{FDA4301A-6EE9-487E-8E09-FF71637F77AC}" presName="sibTrans" presStyleCnt="0"/>
      <dgm:spPr/>
    </dgm:pt>
    <dgm:pt modelId="{34A2803E-9F8B-425B-B2A2-28FB46D7E84E}" type="pres">
      <dgm:prSet presAssocID="{2B6C8E3C-E08C-42CD-B0E7-35E97C6D244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62B6B5-8725-4BF8-B2F9-5435D72494EA}" type="pres">
      <dgm:prSet presAssocID="{55F008C9-0957-4BC6-8937-5F2FEB1C612C}" presName="sibTrans" presStyleCnt="0"/>
      <dgm:spPr/>
    </dgm:pt>
    <dgm:pt modelId="{9C5B6908-D417-4CF8-BEE5-529CCE461800}" type="pres">
      <dgm:prSet presAssocID="{9896724D-7FC4-4F17-A5FC-BABE56AC6D0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E41D51-597C-4C5B-BF37-D1F97AC36D34}" type="pres">
      <dgm:prSet presAssocID="{BA78614C-2F3F-4B1F-B345-18189676C39E}" presName="sibTrans" presStyleCnt="0"/>
      <dgm:spPr/>
    </dgm:pt>
    <dgm:pt modelId="{6325CA57-A1AC-4C1C-840F-9B14C6A59B14}" type="pres">
      <dgm:prSet presAssocID="{AE95686A-5675-4D61-AB6F-20E3068E4FF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50627A-4AEC-42EA-83C8-8DF7A5D3C0D2}" type="pres">
      <dgm:prSet presAssocID="{DD85B295-FCC0-4CAD-BB80-E2CDC2BD73BF}" presName="sibTrans" presStyleCnt="0"/>
      <dgm:spPr/>
    </dgm:pt>
    <dgm:pt modelId="{96589A77-4F43-452B-AE6A-F2ECCA8F25DA}" type="pres">
      <dgm:prSet presAssocID="{33B4EA47-9600-4F36-9D87-04679E00544C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7ACC5-3ED4-4D29-A303-8CE90B36CA18}" type="pres">
      <dgm:prSet presAssocID="{9AB10018-D1C6-4369-9A4D-F59CC5F2ADD9}" presName="sibTrans" presStyleCnt="0"/>
      <dgm:spPr/>
    </dgm:pt>
    <dgm:pt modelId="{E861B157-74FB-437A-8DEB-6BCDF61F6195}" type="pres">
      <dgm:prSet presAssocID="{5E35AC95-BB73-4892-B82F-219A30D8087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7787AC-C4D2-4827-BDE3-F48A4A6CA0A9}" type="presOf" srcId="{C93AA3B1-7570-4147-91CC-EA4AC4329A66}" destId="{F9F4F2D6-9420-4F9E-8DE7-CB363C0EA3DA}" srcOrd="0" destOrd="0" presId="urn:microsoft.com/office/officeart/2005/8/layout/default"/>
    <dgm:cxn modelId="{1022BFFA-1A85-483A-9D2F-1F3E74BBC91C}" srcId="{812EFAB9-B435-46CB-893D-68EE4878AFEF}" destId="{5E35AC95-BB73-4892-B82F-219A30D8087E}" srcOrd="7" destOrd="0" parTransId="{43EA8B5C-1348-4CA6-84FF-64A14FB70CE3}" sibTransId="{DCC1A10D-3EF4-4BD8-A390-1276246884AE}"/>
    <dgm:cxn modelId="{F38B3F14-7CE2-43D5-BDDD-0BCD8FEC2614}" srcId="{812EFAB9-B435-46CB-893D-68EE4878AFEF}" destId="{AE95686A-5675-4D61-AB6F-20E3068E4FF7}" srcOrd="5" destOrd="0" parTransId="{8746F5DA-A33B-4AC5-8982-3EF617F067F4}" sibTransId="{DD85B295-FCC0-4CAD-BB80-E2CDC2BD73BF}"/>
    <dgm:cxn modelId="{E5EEDDAD-7B4D-493D-A1E3-0A3C14780361}" type="presOf" srcId="{FB0FC33A-3CC8-48D3-9B3D-026D8945465D}" destId="{56381414-B42A-4939-B313-40021CD64D5B}" srcOrd="0" destOrd="0" presId="urn:microsoft.com/office/officeart/2005/8/layout/default"/>
    <dgm:cxn modelId="{13F743AB-7216-47F6-9A39-A524E323C53D}" type="presOf" srcId="{33B4EA47-9600-4F36-9D87-04679E00544C}" destId="{96589A77-4F43-452B-AE6A-F2ECCA8F25DA}" srcOrd="0" destOrd="0" presId="urn:microsoft.com/office/officeart/2005/8/layout/default"/>
    <dgm:cxn modelId="{7D623A88-3311-4966-AD17-4AD6953071F6}" srcId="{812EFAB9-B435-46CB-893D-68EE4878AFEF}" destId="{2428612E-BCEF-49AD-A564-FAD305024EAA}" srcOrd="2" destOrd="0" parTransId="{EB2552A4-A084-4F77-8EA0-DE6608607A27}" sibTransId="{FDA4301A-6EE9-487E-8E09-FF71637F77AC}"/>
    <dgm:cxn modelId="{73968583-CC9B-43CF-A84E-E92085F6ED0B}" type="presOf" srcId="{2428612E-BCEF-49AD-A564-FAD305024EAA}" destId="{70D1EA2E-BAE2-42C1-8F87-EB03B7E69C1D}" srcOrd="0" destOrd="0" presId="urn:microsoft.com/office/officeart/2005/8/layout/default"/>
    <dgm:cxn modelId="{3DF108CB-CA83-469F-BB72-6773F684F29A}" srcId="{812EFAB9-B435-46CB-893D-68EE4878AFEF}" destId="{33B4EA47-9600-4F36-9D87-04679E00544C}" srcOrd="6" destOrd="0" parTransId="{D51BB93C-B3AC-4FE1-81FD-507CBF6F5401}" sibTransId="{9AB10018-D1C6-4369-9A4D-F59CC5F2ADD9}"/>
    <dgm:cxn modelId="{8965928E-C707-4F39-A2D2-CD51A02C36EC}" srcId="{812EFAB9-B435-46CB-893D-68EE4878AFEF}" destId="{9896724D-7FC4-4F17-A5FC-BABE56AC6D0E}" srcOrd="4" destOrd="0" parTransId="{A7428A1A-961A-49DA-A87A-49507CE4C095}" sibTransId="{BA78614C-2F3F-4B1F-B345-18189676C39E}"/>
    <dgm:cxn modelId="{F0F5B64E-AEA6-41DA-9891-4EC3BE122DAF}" srcId="{812EFAB9-B435-46CB-893D-68EE4878AFEF}" destId="{C93AA3B1-7570-4147-91CC-EA4AC4329A66}" srcOrd="0" destOrd="0" parTransId="{BE5E92E8-926E-48F7-9207-6003EB6689AB}" sibTransId="{623DF9E6-641E-4FD2-AB31-F9DDEA709031}"/>
    <dgm:cxn modelId="{E942EFFC-9B20-4B4B-A879-2C225961F0BD}" srcId="{812EFAB9-B435-46CB-893D-68EE4878AFEF}" destId="{2B6C8E3C-E08C-42CD-B0E7-35E97C6D2444}" srcOrd="3" destOrd="0" parTransId="{761CBF29-D3D7-4FD0-8673-6AF48DC8D4C4}" sibTransId="{55F008C9-0957-4BC6-8937-5F2FEB1C612C}"/>
    <dgm:cxn modelId="{A2B2ACE1-FB55-4BC3-8A58-1CE14FE453CF}" type="presOf" srcId="{2B6C8E3C-E08C-42CD-B0E7-35E97C6D2444}" destId="{34A2803E-9F8B-425B-B2A2-28FB46D7E84E}" srcOrd="0" destOrd="0" presId="urn:microsoft.com/office/officeart/2005/8/layout/default"/>
    <dgm:cxn modelId="{224DCA61-D183-4506-A97F-C49FC0542939}" srcId="{812EFAB9-B435-46CB-893D-68EE4878AFEF}" destId="{FB0FC33A-3CC8-48D3-9B3D-026D8945465D}" srcOrd="1" destOrd="0" parTransId="{C7496684-0001-4625-A893-94F274F0FA84}" sibTransId="{DB19CE0D-3716-4072-A9B0-E2CC08A8AC3A}"/>
    <dgm:cxn modelId="{191BF3B5-9516-4B60-A466-125F447B3C66}" type="presOf" srcId="{AE95686A-5675-4D61-AB6F-20E3068E4FF7}" destId="{6325CA57-A1AC-4C1C-840F-9B14C6A59B14}" srcOrd="0" destOrd="0" presId="urn:microsoft.com/office/officeart/2005/8/layout/default"/>
    <dgm:cxn modelId="{8E3767D4-D207-48FA-96E4-3164525B8635}" type="presOf" srcId="{812EFAB9-B435-46CB-893D-68EE4878AFEF}" destId="{502A6731-B4D9-4B0C-A013-16B783BD2F34}" srcOrd="0" destOrd="0" presId="urn:microsoft.com/office/officeart/2005/8/layout/default"/>
    <dgm:cxn modelId="{BCBF55D8-D063-4570-9BD8-1ECC729B5626}" type="presOf" srcId="{5E35AC95-BB73-4892-B82F-219A30D8087E}" destId="{E861B157-74FB-437A-8DEB-6BCDF61F6195}" srcOrd="0" destOrd="0" presId="urn:microsoft.com/office/officeart/2005/8/layout/default"/>
    <dgm:cxn modelId="{DAD1B08A-CB00-479A-96B2-B54906A799FD}" type="presOf" srcId="{9896724D-7FC4-4F17-A5FC-BABE56AC6D0E}" destId="{9C5B6908-D417-4CF8-BEE5-529CCE461800}" srcOrd="0" destOrd="0" presId="urn:microsoft.com/office/officeart/2005/8/layout/default"/>
    <dgm:cxn modelId="{E0E04C54-62F0-4BAB-92EF-04079C9847DC}" type="presParOf" srcId="{502A6731-B4D9-4B0C-A013-16B783BD2F34}" destId="{F9F4F2D6-9420-4F9E-8DE7-CB363C0EA3DA}" srcOrd="0" destOrd="0" presId="urn:microsoft.com/office/officeart/2005/8/layout/default"/>
    <dgm:cxn modelId="{24B0D7D8-B153-407B-9AC0-D1D8ED35DA7E}" type="presParOf" srcId="{502A6731-B4D9-4B0C-A013-16B783BD2F34}" destId="{D77D1513-0D7A-4883-9943-DBDF56D1A562}" srcOrd="1" destOrd="0" presId="urn:microsoft.com/office/officeart/2005/8/layout/default"/>
    <dgm:cxn modelId="{09CA93ED-E72F-483C-9259-0B6C6D14CD2F}" type="presParOf" srcId="{502A6731-B4D9-4B0C-A013-16B783BD2F34}" destId="{56381414-B42A-4939-B313-40021CD64D5B}" srcOrd="2" destOrd="0" presId="urn:microsoft.com/office/officeart/2005/8/layout/default"/>
    <dgm:cxn modelId="{6F664B49-F23A-4797-B541-64EB9C09B876}" type="presParOf" srcId="{502A6731-B4D9-4B0C-A013-16B783BD2F34}" destId="{32610036-6B86-4E60-AD3F-BD9CDB215823}" srcOrd="3" destOrd="0" presId="urn:microsoft.com/office/officeart/2005/8/layout/default"/>
    <dgm:cxn modelId="{9B64BAE1-2085-468B-A46C-8E77AF752815}" type="presParOf" srcId="{502A6731-B4D9-4B0C-A013-16B783BD2F34}" destId="{70D1EA2E-BAE2-42C1-8F87-EB03B7E69C1D}" srcOrd="4" destOrd="0" presId="urn:microsoft.com/office/officeart/2005/8/layout/default"/>
    <dgm:cxn modelId="{C21C9C86-AD5A-4FA6-AFEC-3BB417621A53}" type="presParOf" srcId="{502A6731-B4D9-4B0C-A013-16B783BD2F34}" destId="{47BF122B-AD72-4BFF-83E1-A8FC850DE757}" srcOrd="5" destOrd="0" presId="urn:microsoft.com/office/officeart/2005/8/layout/default"/>
    <dgm:cxn modelId="{03B44299-3F9C-4E17-9CD7-3FB5FC6F6977}" type="presParOf" srcId="{502A6731-B4D9-4B0C-A013-16B783BD2F34}" destId="{34A2803E-9F8B-425B-B2A2-28FB46D7E84E}" srcOrd="6" destOrd="0" presId="urn:microsoft.com/office/officeart/2005/8/layout/default"/>
    <dgm:cxn modelId="{F4AF6D96-A82B-4087-9AF7-7485FACE9C3E}" type="presParOf" srcId="{502A6731-B4D9-4B0C-A013-16B783BD2F34}" destId="{BB62B6B5-8725-4BF8-B2F9-5435D72494EA}" srcOrd="7" destOrd="0" presId="urn:microsoft.com/office/officeart/2005/8/layout/default"/>
    <dgm:cxn modelId="{EEC4421F-B3E8-4F8A-AD43-40C077F6D901}" type="presParOf" srcId="{502A6731-B4D9-4B0C-A013-16B783BD2F34}" destId="{9C5B6908-D417-4CF8-BEE5-529CCE461800}" srcOrd="8" destOrd="0" presId="urn:microsoft.com/office/officeart/2005/8/layout/default"/>
    <dgm:cxn modelId="{7F2362F5-C5DD-4EFC-BAF9-4290F24F8521}" type="presParOf" srcId="{502A6731-B4D9-4B0C-A013-16B783BD2F34}" destId="{65E41D51-597C-4C5B-BF37-D1F97AC36D34}" srcOrd="9" destOrd="0" presId="urn:microsoft.com/office/officeart/2005/8/layout/default"/>
    <dgm:cxn modelId="{6BCA37AC-0C61-41CA-B3DD-5FFB1FEBA5EE}" type="presParOf" srcId="{502A6731-B4D9-4B0C-A013-16B783BD2F34}" destId="{6325CA57-A1AC-4C1C-840F-9B14C6A59B14}" srcOrd="10" destOrd="0" presId="urn:microsoft.com/office/officeart/2005/8/layout/default"/>
    <dgm:cxn modelId="{0759F464-B7C4-4316-906F-F3F901958E71}" type="presParOf" srcId="{502A6731-B4D9-4B0C-A013-16B783BD2F34}" destId="{4550627A-4AEC-42EA-83C8-8DF7A5D3C0D2}" srcOrd="11" destOrd="0" presId="urn:microsoft.com/office/officeart/2005/8/layout/default"/>
    <dgm:cxn modelId="{AC0B5B11-C480-44E7-846B-43597F648F5C}" type="presParOf" srcId="{502A6731-B4D9-4B0C-A013-16B783BD2F34}" destId="{96589A77-4F43-452B-AE6A-F2ECCA8F25DA}" srcOrd="12" destOrd="0" presId="urn:microsoft.com/office/officeart/2005/8/layout/default"/>
    <dgm:cxn modelId="{2ADB602D-D07E-483B-8641-505C400B23D7}" type="presParOf" srcId="{502A6731-B4D9-4B0C-A013-16B783BD2F34}" destId="{70A7ACC5-3ED4-4D29-A303-8CE90B36CA18}" srcOrd="13" destOrd="0" presId="urn:microsoft.com/office/officeart/2005/8/layout/default"/>
    <dgm:cxn modelId="{0829E92B-A0BC-47EC-8B34-82C8B12CB42A}" type="presParOf" srcId="{502A6731-B4D9-4B0C-A013-16B783BD2F34}" destId="{E861B157-74FB-437A-8DEB-6BCDF61F619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175FFA-6546-4A35-A5EA-6C1E754522E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D131F23C-42FE-4DF7-8C99-8DF70786D1A0}">
      <dgm:prSet phldrT="[文字]"/>
      <dgm:spPr/>
      <dgm:t>
        <a:bodyPr/>
        <a:lstStyle/>
        <a:p>
          <a:r>
            <a:rPr lang="zh-TW" altLang="en-US" dirty="0" smtClean="0"/>
            <a:t>藝術傳播</a:t>
          </a:r>
          <a:endParaRPr lang="zh-TW" altLang="en-US" dirty="0"/>
        </a:p>
      </dgm:t>
    </dgm:pt>
    <dgm:pt modelId="{F765495C-0500-49B0-A866-57ADD9F73A4F}" type="parTrans" cxnId="{0E626AC6-4F34-4F82-81DA-AD7B0F3CDE8F}">
      <dgm:prSet/>
      <dgm:spPr/>
      <dgm:t>
        <a:bodyPr/>
        <a:lstStyle/>
        <a:p>
          <a:endParaRPr lang="zh-TW" altLang="en-US"/>
        </a:p>
      </dgm:t>
    </dgm:pt>
    <dgm:pt modelId="{C36FB2E2-E5E3-45D8-8753-8CA176EFDAF5}" type="sibTrans" cxnId="{0E626AC6-4F34-4F82-81DA-AD7B0F3CDE8F}">
      <dgm:prSet/>
      <dgm:spPr/>
      <dgm:t>
        <a:bodyPr/>
        <a:lstStyle/>
        <a:p>
          <a:endParaRPr lang="zh-TW" altLang="en-US"/>
        </a:p>
      </dgm:t>
    </dgm:pt>
    <dgm:pt modelId="{1247BC1C-F95E-4901-B70D-DB997C7BB9E9}">
      <dgm:prSet phldrT="[文字]"/>
      <dgm:spPr/>
      <dgm:t>
        <a:bodyPr/>
        <a:lstStyle/>
        <a:p>
          <a:r>
            <a:rPr lang="zh-TW" altLang="en-US" dirty="0" smtClean="0"/>
            <a:t>族群藝術概論</a:t>
          </a:r>
          <a:endParaRPr lang="zh-TW" altLang="en-US" dirty="0"/>
        </a:p>
      </dgm:t>
    </dgm:pt>
    <dgm:pt modelId="{CEC3AB87-6C94-4659-B190-B5887C9A1F0C}" type="parTrans" cxnId="{8A169700-01BA-429A-8EEA-102E7672910A}">
      <dgm:prSet/>
      <dgm:spPr/>
      <dgm:t>
        <a:bodyPr/>
        <a:lstStyle/>
        <a:p>
          <a:endParaRPr lang="zh-TW" altLang="en-US"/>
        </a:p>
      </dgm:t>
    </dgm:pt>
    <dgm:pt modelId="{23E29FA9-09D1-4B7F-9681-E3C76B4C1447}" type="sibTrans" cxnId="{8A169700-01BA-429A-8EEA-102E7672910A}">
      <dgm:prSet/>
      <dgm:spPr/>
      <dgm:t>
        <a:bodyPr/>
        <a:lstStyle/>
        <a:p>
          <a:endParaRPr lang="zh-TW" altLang="en-US"/>
        </a:p>
      </dgm:t>
    </dgm:pt>
    <dgm:pt modelId="{300178E3-0856-4D55-82F4-0DCCDA3B8CB0}">
      <dgm:prSet phldrT="[文字]"/>
      <dgm:spPr/>
      <dgm:t>
        <a:bodyPr/>
        <a:lstStyle/>
        <a:p>
          <a:r>
            <a:rPr lang="zh-TW" altLang="en-US" dirty="0" smtClean="0"/>
            <a:t>社區藝文產業發展</a:t>
          </a:r>
          <a:endParaRPr lang="zh-TW" altLang="en-US" dirty="0"/>
        </a:p>
      </dgm:t>
    </dgm:pt>
    <dgm:pt modelId="{13ACECFD-3E5C-4B81-AE60-83285C131DBA}" type="parTrans" cxnId="{616B15C9-646A-4B70-9B0C-FEAD488C1B73}">
      <dgm:prSet/>
      <dgm:spPr/>
      <dgm:t>
        <a:bodyPr/>
        <a:lstStyle/>
        <a:p>
          <a:endParaRPr lang="zh-TW" altLang="en-US"/>
        </a:p>
      </dgm:t>
    </dgm:pt>
    <dgm:pt modelId="{FDDD54F9-D69D-424A-B012-DD5F450DCA75}" type="sibTrans" cxnId="{616B15C9-646A-4B70-9B0C-FEAD488C1B73}">
      <dgm:prSet/>
      <dgm:spPr/>
      <dgm:t>
        <a:bodyPr/>
        <a:lstStyle/>
        <a:p>
          <a:endParaRPr lang="zh-TW" altLang="en-US"/>
        </a:p>
      </dgm:t>
    </dgm:pt>
    <dgm:pt modelId="{9ACAD6AD-F089-4793-B77E-E63E481CE13B}">
      <dgm:prSet phldrT="[文字]"/>
      <dgm:spPr/>
      <dgm:t>
        <a:bodyPr/>
        <a:lstStyle/>
        <a:p>
          <a:r>
            <a:rPr lang="zh-TW" altLang="en-US" dirty="0" smtClean="0"/>
            <a:t>亞洲藝術史</a:t>
          </a:r>
          <a:endParaRPr lang="zh-TW" altLang="en-US" dirty="0"/>
        </a:p>
      </dgm:t>
    </dgm:pt>
    <dgm:pt modelId="{6EB6C7D3-5CA9-4E63-8B85-977127B4D82B}" type="parTrans" cxnId="{CD105948-3974-43EF-B132-C7D0FADA1995}">
      <dgm:prSet/>
      <dgm:spPr/>
      <dgm:t>
        <a:bodyPr/>
        <a:lstStyle/>
        <a:p>
          <a:endParaRPr lang="zh-TW" altLang="en-US"/>
        </a:p>
      </dgm:t>
    </dgm:pt>
    <dgm:pt modelId="{DE93974A-C78C-4615-9ECC-F90C6BEB3EB9}" type="sibTrans" cxnId="{CD105948-3974-43EF-B132-C7D0FADA1995}">
      <dgm:prSet/>
      <dgm:spPr/>
      <dgm:t>
        <a:bodyPr/>
        <a:lstStyle/>
        <a:p>
          <a:endParaRPr lang="zh-TW" altLang="en-US"/>
        </a:p>
      </dgm:t>
    </dgm:pt>
    <dgm:pt modelId="{846AF888-26AE-4267-8D67-813AC22D0AF5}">
      <dgm:prSet phldrT="[文字]"/>
      <dgm:spPr/>
      <dgm:t>
        <a:bodyPr/>
        <a:lstStyle/>
        <a:p>
          <a:r>
            <a:rPr lang="zh-TW" altLang="en-US" dirty="0" smtClean="0"/>
            <a:t>文化觀光</a:t>
          </a:r>
          <a:endParaRPr lang="zh-TW" altLang="en-US" dirty="0"/>
        </a:p>
      </dgm:t>
    </dgm:pt>
    <dgm:pt modelId="{F6E17EF0-32D3-40AC-A7C9-555133603396}" type="parTrans" cxnId="{E94D455F-DD31-46B3-ACFB-929AAAA09E19}">
      <dgm:prSet/>
      <dgm:spPr/>
      <dgm:t>
        <a:bodyPr/>
        <a:lstStyle/>
        <a:p>
          <a:endParaRPr lang="zh-TW" altLang="en-US"/>
        </a:p>
      </dgm:t>
    </dgm:pt>
    <dgm:pt modelId="{40E0B058-D07D-45C3-93EA-44627DB70F66}" type="sibTrans" cxnId="{E94D455F-DD31-46B3-ACFB-929AAAA09E19}">
      <dgm:prSet/>
      <dgm:spPr/>
      <dgm:t>
        <a:bodyPr/>
        <a:lstStyle/>
        <a:p>
          <a:endParaRPr lang="zh-TW" altLang="en-US"/>
        </a:p>
      </dgm:t>
    </dgm:pt>
    <dgm:pt modelId="{22F84961-FB1E-4FDC-A92D-88BA78396C91}">
      <dgm:prSet phldrT="[文字]"/>
      <dgm:spPr/>
      <dgm:t>
        <a:bodyPr/>
        <a:lstStyle/>
        <a:p>
          <a:r>
            <a:rPr lang="zh-TW" altLang="en-US" dirty="0" smtClean="0"/>
            <a:t>藝文節慶與活動策劃</a:t>
          </a:r>
          <a:endParaRPr lang="zh-TW" altLang="en-US" dirty="0"/>
        </a:p>
      </dgm:t>
    </dgm:pt>
    <dgm:pt modelId="{0BB8A98B-94D9-4CBA-BC34-07E1357EB694}" type="parTrans" cxnId="{A5A07E48-1759-4AED-8C15-949535875304}">
      <dgm:prSet/>
      <dgm:spPr/>
      <dgm:t>
        <a:bodyPr/>
        <a:lstStyle/>
        <a:p>
          <a:endParaRPr lang="zh-TW" altLang="en-US"/>
        </a:p>
      </dgm:t>
    </dgm:pt>
    <dgm:pt modelId="{7913EEEA-2FCA-4BE6-9866-DA6AA1E8AFAF}" type="sibTrans" cxnId="{A5A07E48-1759-4AED-8C15-949535875304}">
      <dgm:prSet/>
      <dgm:spPr/>
      <dgm:t>
        <a:bodyPr/>
        <a:lstStyle/>
        <a:p>
          <a:endParaRPr lang="zh-TW" altLang="en-US"/>
        </a:p>
      </dgm:t>
    </dgm:pt>
    <dgm:pt modelId="{F6BFBB41-38F0-40F9-A615-C9C44A6EE77F}">
      <dgm:prSet phldrT="[文字]"/>
      <dgm:spPr/>
      <dgm:t>
        <a:bodyPr/>
        <a:lstStyle/>
        <a:p>
          <a:r>
            <a:rPr lang="zh-TW" altLang="en-US" dirty="0" smtClean="0"/>
            <a:t>藝術行銷導論</a:t>
          </a:r>
          <a:endParaRPr lang="zh-TW" altLang="en-US" dirty="0"/>
        </a:p>
      </dgm:t>
    </dgm:pt>
    <dgm:pt modelId="{D1843B1F-F93A-41E7-9AAF-DEF087D32FCA}" type="parTrans" cxnId="{A0307A4A-D925-45A0-B208-1C9CA24C002B}">
      <dgm:prSet/>
      <dgm:spPr/>
      <dgm:t>
        <a:bodyPr/>
        <a:lstStyle/>
        <a:p>
          <a:endParaRPr lang="zh-TW" altLang="en-US"/>
        </a:p>
      </dgm:t>
    </dgm:pt>
    <dgm:pt modelId="{F38289FD-9393-4C6E-A78D-9A53BF4367D2}" type="sibTrans" cxnId="{A0307A4A-D925-45A0-B208-1C9CA24C002B}">
      <dgm:prSet/>
      <dgm:spPr/>
      <dgm:t>
        <a:bodyPr/>
        <a:lstStyle/>
        <a:p>
          <a:endParaRPr lang="zh-TW" altLang="en-US"/>
        </a:p>
      </dgm:t>
    </dgm:pt>
    <dgm:pt modelId="{82517C71-077D-4AA3-8136-BE02D9E7CC7C}">
      <dgm:prSet phldrT="[文字]"/>
      <dgm:spPr/>
      <dgm:t>
        <a:bodyPr/>
        <a:lstStyle/>
        <a:p>
          <a:r>
            <a:rPr lang="zh-TW" altLang="en-US" dirty="0" smtClean="0"/>
            <a:t>藝文機構財務規劃</a:t>
          </a:r>
          <a:endParaRPr lang="zh-TW" altLang="en-US" dirty="0"/>
        </a:p>
      </dgm:t>
    </dgm:pt>
    <dgm:pt modelId="{12174A8B-94F0-4A49-9490-1BEF5EA55289}" type="parTrans" cxnId="{C031DC97-F117-4679-9B21-9DA5FDF5346D}">
      <dgm:prSet/>
      <dgm:spPr/>
      <dgm:t>
        <a:bodyPr/>
        <a:lstStyle/>
        <a:p>
          <a:endParaRPr lang="zh-TW" altLang="en-US"/>
        </a:p>
      </dgm:t>
    </dgm:pt>
    <dgm:pt modelId="{F8D4A384-08A8-4BDA-9F28-8BB550A884D1}" type="sibTrans" cxnId="{C031DC97-F117-4679-9B21-9DA5FDF5346D}">
      <dgm:prSet/>
      <dgm:spPr/>
      <dgm:t>
        <a:bodyPr/>
        <a:lstStyle/>
        <a:p>
          <a:endParaRPr lang="zh-TW" altLang="en-US"/>
        </a:p>
      </dgm:t>
    </dgm:pt>
    <dgm:pt modelId="{7BF0BA3B-9C46-41FE-9687-11AF9873B8F6}">
      <dgm:prSet phldrT="[文字]"/>
      <dgm:spPr/>
      <dgm:t>
        <a:bodyPr/>
        <a:lstStyle/>
        <a:p>
          <a:r>
            <a:rPr lang="zh-TW" altLang="en-US" dirty="0" smtClean="0"/>
            <a:t>文化行政</a:t>
          </a:r>
          <a:endParaRPr lang="zh-TW" altLang="en-US" dirty="0"/>
        </a:p>
      </dgm:t>
    </dgm:pt>
    <dgm:pt modelId="{733B1F90-043F-4A36-BB1B-7A0046F829C6}" type="parTrans" cxnId="{735F4061-A39B-4334-9F5E-6B06C71D232A}">
      <dgm:prSet/>
      <dgm:spPr/>
      <dgm:t>
        <a:bodyPr/>
        <a:lstStyle/>
        <a:p>
          <a:endParaRPr lang="zh-TW" altLang="en-US"/>
        </a:p>
      </dgm:t>
    </dgm:pt>
    <dgm:pt modelId="{8C953066-039E-41A2-A5C6-F845AD5D1B0A}" type="sibTrans" cxnId="{735F4061-A39B-4334-9F5E-6B06C71D232A}">
      <dgm:prSet/>
      <dgm:spPr/>
      <dgm:t>
        <a:bodyPr/>
        <a:lstStyle/>
        <a:p>
          <a:endParaRPr lang="zh-TW" altLang="en-US"/>
        </a:p>
      </dgm:t>
    </dgm:pt>
    <dgm:pt modelId="{437C5BA8-7CE5-4864-BA1A-224DCC69FC28}">
      <dgm:prSet phldrT="[文字]"/>
      <dgm:spPr/>
      <dgm:t>
        <a:bodyPr/>
        <a:lstStyle/>
        <a:p>
          <a:r>
            <a:rPr lang="zh-TW" altLang="en-US" dirty="0" smtClean="0"/>
            <a:t>文創市場開發</a:t>
          </a:r>
          <a:endParaRPr lang="zh-TW" altLang="en-US" dirty="0"/>
        </a:p>
      </dgm:t>
    </dgm:pt>
    <dgm:pt modelId="{08777C4D-300A-48DE-AD99-356E44AB1E8F}" type="parTrans" cxnId="{A9F60DB0-B767-4F06-B90C-ACD53F9EC721}">
      <dgm:prSet/>
      <dgm:spPr/>
      <dgm:t>
        <a:bodyPr/>
        <a:lstStyle/>
        <a:p>
          <a:endParaRPr lang="zh-TW" altLang="en-US"/>
        </a:p>
      </dgm:t>
    </dgm:pt>
    <dgm:pt modelId="{A340B2EC-86EE-483E-BF97-2E619A3EA0F1}" type="sibTrans" cxnId="{A9F60DB0-B767-4F06-B90C-ACD53F9EC721}">
      <dgm:prSet/>
      <dgm:spPr/>
      <dgm:t>
        <a:bodyPr/>
        <a:lstStyle/>
        <a:p>
          <a:endParaRPr lang="zh-TW" altLang="en-US"/>
        </a:p>
      </dgm:t>
    </dgm:pt>
    <dgm:pt modelId="{D2232C25-B1C9-4727-B5ED-DA64F483463C}" type="pres">
      <dgm:prSet presAssocID="{94175FFA-6546-4A35-A5EA-6C1E754522E3}" presName="diagram" presStyleCnt="0">
        <dgm:presLayoutVars>
          <dgm:dir/>
          <dgm:resizeHandles val="exact"/>
        </dgm:presLayoutVars>
      </dgm:prSet>
      <dgm:spPr/>
    </dgm:pt>
    <dgm:pt modelId="{8ECB5633-9452-4609-80AE-07B9044BE4AD}" type="pres">
      <dgm:prSet presAssocID="{D131F23C-42FE-4DF7-8C99-8DF70786D1A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583880-9014-4C7C-A186-139B521939F6}" type="pres">
      <dgm:prSet presAssocID="{C36FB2E2-E5E3-45D8-8753-8CA176EFDAF5}" presName="sibTrans" presStyleCnt="0"/>
      <dgm:spPr/>
    </dgm:pt>
    <dgm:pt modelId="{C004ECA2-EBDE-49D1-905E-C06ED378B3AF}" type="pres">
      <dgm:prSet presAssocID="{1247BC1C-F95E-4901-B70D-DB997C7BB9E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27775-977B-44A0-85E4-A0856C3AFD05}" type="pres">
      <dgm:prSet presAssocID="{23E29FA9-09D1-4B7F-9681-E3C76B4C1447}" presName="sibTrans" presStyleCnt="0"/>
      <dgm:spPr/>
    </dgm:pt>
    <dgm:pt modelId="{91FA5F1F-9941-419B-A5E7-EE1B11CC773A}" type="pres">
      <dgm:prSet presAssocID="{300178E3-0856-4D55-82F4-0DCCDA3B8CB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543E95-209A-4399-B307-A4B7C3468319}" type="pres">
      <dgm:prSet presAssocID="{FDDD54F9-D69D-424A-B012-DD5F450DCA75}" presName="sibTrans" presStyleCnt="0"/>
      <dgm:spPr/>
    </dgm:pt>
    <dgm:pt modelId="{1273B6BB-57E8-4489-A664-0301EA5929F4}" type="pres">
      <dgm:prSet presAssocID="{9ACAD6AD-F089-4793-B77E-E63E481CE13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74F424-8256-43F3-85BC-FFAD49DABE9E}" type="pres">
      <dgm:prSet presAssocID="{DE93974A-C78C-4615-9ECC-F90C6BEB3EB9}" presName="sibTrans" presStyleCnt="0"/>
      <dgm:spPr/>
    </dgm:pt>
    <dgm:pt modelId="{11F64BC9-7697-46EC-9FA8-675A971106AE}" type="pres">
      <dgm:prSet presAssocID="{846AF888-26AE-4267-8D67-813AC22D0AF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AAC2F8-AB7C-43AC-ACEA-330D7A9ABBB9}" type="pres">
      <dgm:prSet presAssocID="{40E0B058-D07D-45C3-93EA-44627DB70F66}" presName="sibTrans" presStyleCnt="0"/>
      <dgm:spPr/>
    </dgm:pt>
    <dgm:pt modelId="{17231285-3A24-4E5A-AD18-512DA4F4B881}" type="pres">
      <dgm:prSet presAssocID="{22F84961-FB1E-4FDC-A92D-88BA78396C91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893330-0411-4642-B0BC-89C89725674C}" type="pres">
      <dgm:prSet presAssocID="{7913EEEA-2FCA-4BE6-9866-DA6AA1E8AFAF}" presName="sibTrans" presStyleCnt="0"/>
      <dgm:spPr/>
    </dgm:pt>
    <dgm:pt modelId="{2B107400-5024-432F-BAB3-B78FCC1CA4D0}" type="pres">
      <dgm:prSet presAssocID="{F6BFBB41-38F0-40F9-A615-C9C44A6EE77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F60AB6-306C-4232-9B93-A55F49FB3AED}" type="pres">
      <dgm:prSet presAssocID="{F38289FD-9393-4C6E-A78D-9A53BF4367D2}" presName="sibTrans" presStyleCnt="0"/>
      <dgm:spPr/>
    </dgm:pt>
    <dgm:pt modelId="{4E2FDBAE-9AD0-497B-85CE-8BFD6A65E730}" type="pres">
      <dgm:prSet presAssocID="{82517C71-077D-4AA3-8136-BE02D9E7CC7C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AE66C0-4CE4-4A45-B0C8-4EEA3463C0A9}" type="pres">
      <dgm:prSet presAssocID="{F8D4A384-08A8-4BDA-9F28-8BB550A884D1}" presName="sibTrans" presStyleCnt="0"/>
      <dgm:spPr/>
    </dgm:pt>
    <dgm:pt modelId="{15D746AA-0767-4554-A734-70A253D111DC}" type="pres">
      <dgm:prSet presAssocID="{7BF0BA3B-9C46-41FE-9687-11AF9873B8F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EBEC11-2000-4C9D-9041-86DF9B91A865}" type="pres">
      <dgm:prSet presAssocID="{8C953066-039E-41A2-A5C6-F845AD5D1B0A}" presName="sibTrans" presStyleCnt="0"/>
      <dgm:spPr/>
    </dgm:pt>
    <dgm:pt modelId="{D8992372-9C6E-415C-B9ED-95F528DF65D2}" type="pres">
      <dgm:prSet presAssocID="{437C5BA8-7CE5-4864-BA1A-224DCC69FC2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E2C621-63DE-49AD-8A7C-EB04B0C2ADAD}" type="presOf" srcId="{437C5BA8-7CE5-4864-BA1A-224DCC69FC28}" destId="{D8992372-9C6E-415C-B9ED-95F528DF65D2}" srcOrd="0" destOrd="0" presId="urn:microsoft.com/office/officeart/2005/8/layout/default"/>
    <dgm:cxn modelId="{6AE84EC7-573F-40F7-90C0-4D2D50DC347A}" type="presOf" srcId="{22F84961-FB1E-4FDC-A92D-88BA78396C91}" destId="{17231285-3A24-4E5A-AD18-512DA4F4B881}" srcOrd="0" destOrd="0" presId="urn:microsoft.com/office/officeart/2005/8/layout/default"/>
    <dgm:cxn modelId="{1095C70E-9648-46C0-B535-17A3557A6CF5}" type="presOf" srcId="{9ACAD6AD-F089-4793-B77E-E63E481CE13B}" destId="{1273B6BB-57E8-4489-A664-0301EA5929F4}" srcOrd="0" destOrd="0" presId="urn:microsoft.com/office/officeart/2005/8/layout/default"/>
    <dgm:cxn modelId="{07C2EDAC-8579-422B-8B05-3E6DDA787320}" type="presOf" srcId="{1247BC1C-F95E-4901-B70D-DB997C7BB9E9}" destId="{C004ECA2-EBDE-49D1-905E-C06ED378B3AF}" srcOrd="0" destOrd="0" presId="urn:microsoft.com/office/officeart/2005/8/layout/default"/>
    <dgm:cxn modelId="{A0307A4A-D925-45A0-B208-1C9CA24C002B}" srcId="{94175FFA-6546-4A35-A5EA-6C1E754522E3}" destId="{F6BFBB41-38F0-40F9-A615-C9C44A6EE77F}" srcOrd="6" destOrd="0" parTransId="{D1843B1F-F93A-41E7-9AAF-DEF087D32FCA}" sibTransId="{F38289FD-9393-4C6E-A78D-9A53BF4367D2}"/>
    <dgm:cxn modelId="{735F4061-A39B-4334-9F5E-6B06C71D232A}" srcId="{94175FFA-6546-4A35-A5EA-6C1E754522E3}" destId="{7BF0BA3B-9C46-41FE-9687-11AF9873B8F6}" srcOrd="8" destOrd="0" parTransId="{733B1F90-043F-4A36-BB1B-7A0046F829C6}" sibTransId="{8C953066-039E-41A2-A5C6-F845AD5D1B0A}"/>
    <dgm:cxn modelId="{5FECD4B5-6919-4ED9-A9A2-3D44600B80F8}" type="presOf" srcId="{82517C71-077D-4AA3-8136-BE02D9E7CC7C}" destId="{4E2FDBAE-9AD0-497B-85CE-8BFD6A65E730}" srcOrd="0" destOrd="0" presId="urn:microsoft.com/office/officeart/2005/8/layout/default"/>
    <dgm:cxn modelId="{C4521CC8-0F15-4A4A-898A-723E22E5A54C}" type="presOf" srcId="{94175FFA-6546-4A35-A5EA-6C1E754522E3}" destId="{D2232C25-B1C9-4727-B5ED-DA64F483463C}" srcOrd="0" destOrd="0" presId="urn:microsoft.com/office/officeart/2005/8/layout/default"/>
    <dgm:cxn modelId="{8DA5BF3D-EA25-4133-AB13-CEF52D2E868A}" type="presOf" srcId="{300178E3-0856-4D55-82F4-0DCCDA3B8CB0}" destId="{91FA5F1F-9941-419B-A5E7-EE1B11CC773A}" srcOrd="0" destOrd="0" presId="urn:microsoft.com/office/officeart/2005/8/layout/default"/>
    <dgm:cxn modelId="{C031DC97-F117-4679-9B21-9DA5FDF5346D}" srcId="{94175FFA-6546-4A35-A5EA-6C1E754522E3}" destId="{82517C71-077D-4AA3-8136-BE02D9E7CC7C}" srcOrd="7" destOrd="0" parTransId="{12174A8B-94F0-4A49-9490-1BEF5EA55289}" sibTransId="{F8D4A384-08A8-4BDA-9F28-8BB550A884D1}"/>
    <dgm:cxn modelId="{47D03225-DE77-49BA-9D45-E04E9CFF33E3}" type="presOf" srcId="{F6BFBB41-38F0-40F9-A615-C9C44A6EE77F}" destId="{2B107400-5024-432F-BAB3-B78FCC1CA4D0}" srcOrd="0" destOrd="0" presId="urn:microsoft.com/office/officeart/2005/8/layout/default"/>
    <dgm:cxn modelId="{61AE801D-F049-40D5-A71A-6D4F7E760F72}" type="presOf" srcId="{D131F23C-42FE-4DF7-8C99-8DF70786D1A0}" destId="{8ECB5633-9452-4609-80AE-07B9044BE4AD}" srcOrd="0" destOrd="0" presId="urn:microsoft.com/office/officeart/2005/8/layout/default"/>
    <dgm:cxn modelId="{A9F60DB0-B767-4F06-B90C-ACD53F9EC721}" srcId="{94175FFA-6546-4A35-A5EA-6C1E754522E3}" destId="{437C5BA8-7CE5-4864-BA1A-224DCC69FC28}" srcOrd="9" destOrd="0" parTransId="{08777C4D-300A-48DE-AD99-356E44AB1E8F}" sibTransId="{A340B2EC-86EE-483E-BF97-2E619A3EA0F1}"/>
    <dgm:cxn modelId="{616B15C9-646A-4B70-9B0C-FEAD488C1B73}" srcId="{94175FFA-6546-4A35-A5EA-6C1E754522E3}" destId="{300178E3-0856-4D55-82F4-0DCCDA3B8CB0}" srcOrd="2" destOrd="0" parTransId="{13ACECFD-3E5C-4B81-AE60-83285C131DBA}" sibTransId="{FDDD54F9-D69D-424A-B012-DD5F450DCA75}"/>
    <dgm:cxn modelId="{71A703E7-C50D-4D1B-8FD0-BE4A48991F4D}" type="presOf" srcId="{846AF888-26AE-4267-8D67-813AC22D0AF5}" destId="{11F64BC9-7697-46EC-9FA8-675A971106AE}" srcOrd="0" destOrd="0" presId="urn:microsoft.com/office/officeart/2005/8/layout/default"/>
    <dgm:cxn modelId="{8A169700-01BA-429A-8EEA-102E7672910A}" srcId="{94175FFA-6546-4A35-A5EA-6C1E754522E3}" destId="{1247BC1C-F95E-4901-B70D-DB997C7BB9E9}" srcOrd="1" destOrd="0" parTransId="{CEC3AB87-6C94-4659-B190-B5887C9A1F0C}" sibTransId="{23E29FA9-09D1-4B7F-9681-E3C76B4C1447}"/>
    <dgm:cxn modelId="{E94D455F-DD31-46B3-ACFB-929AAAA09E19}" srcId="{94175FFA-6546-4A35-A5EA-6C1E754522E3}" destId="{846AF888-26AE-4267-8D67-813AC22D0AF5}" srcOrd="4" destOrd="0" parTransId="{F6E17EF0-32D3-40AC-A7C9-555133603396}" sibTransId="{40E0B058-D07D-45C3-93EA-44627DB70F66}"/>
    <dgm:cxn modelId="{0E626AC6-4F34-4F82-81DA-AD7B0F3CDE8F}" srcId="{94175FFA-6546-4A35-A5EA-6C1E754522E3}" destId="{D131F23C-42FE-4DF7-8C99-8DF70786D1A0}" srcOrd="0" destOrd="0" parTransId="{F765495C-0500-49B0-A866-57ADD9F73A4F}" sibTransId="{C36FB2E2-E5E3-45D8-8753-8CA176EFDAF5}"/>
    <dgm:cxn modelId="{98F288CF-7B06-4FCD-91E9-D056CEC666B5}" type="presOf" srcId="{7BF0BA3B-9C46-41FE-9687-11AF9873B8F6}" destId="{15D746AA-0767-4554-A734-70A253D111DC}" srcOrd="0" destOrd="0" presId="urn:microsoft.com/office/officeart/2005/8/layout/default"/>
    <dgm:cxn modelId="{A5A07E48-1759-4AED-8C15-949535875304}" srcId="{94175FFA-6546-4A35-A5EA-6C1E754522E3}" destId="{22F84961-FB1E-4FDC-A92D-88BA78396C91}" srcOrd="5" destOrd="0" parTransId="{0BB8A98B-94D9-4CBA-BC34-07E1357EB694}" sibTransId="{7913EEEA-2FCA-4BE6-9866-DA6AA1E8AFAF}"/>
    <dgm:cxn modelId="{CD105948-3974-43EF-B132-C7D0FADA1995}" srcId="{94175FFA-6546-4A35-A5EA-6C1E754522E3}" destId="{9ACAD6AD-F089-4793-B77E-E63E481CE13B}" srcOrd="3" destOrd="0" parTransId="{6EB6C7D3-5CA9-4E63-8B85-977127B4D82B}" sibTransId="{DE93974A-C78C-4615-9ECC-F90C6BEB3EB9}"/>
    <dgm:cxn modelId="{6DD87CC7-4BE5-4F6E-A828-8F21931F3729}" type="presParOf" srcId="{D2232C25-B1C9-4727-B5ED-DA64F483463C}" destId="{8ECB5633-9452-4609-80AE-07B9044BE4AD}" srcOrd="0" destOrd="0" presId="urn:microsoft.com/office/officeart/2005/8/layout/default"/>
    <dgm:cxn modelId="{4D6A76A6-28F8-47A3-9BEB-3C80D18CC55A}" type="presParOf" srcId="{D2232C25-B1C9-4727-B5ED-DA64F483463C}" destId="{50583880-9014-4C7C-A186-139B521939F6}" srcOrd="1" destOrd="0" presId="urn:microsoft.com/office/officeart/2005/8/layout/default"/>
    <dgm:cxn modelId="{6C83C6A5-CAC5-40FE-B8F5-440BCC8F3EC7}" type="presParOf" srcId="{D2232C25-B1C9-4727-B5ED-DA64F483463C}" destId="{C004ECA2-EBDE-49D1-905E-C06ED378B3AF}" srcOrd="2" destOrd="0" presId="urn:microsoft.com/office/officeart/2005/8/layout/default"/>
    <dgm:cxn modelId="{7BFBD871-7927-4916-B70A-6116A3A2C05C}" type="presParOf" srcId="{D2232C25-B1C9-4727-B5ED-DA64F483463C}" destId="{D0827775-977B-44A0-85E4-A0856C3AFD05}" srcOrd="3" destOrd="0" presId="urn:microsoft.com/office/officeart/2005/8/layout/default"/>
    <dgm:cxn modelId="{0062BD68-C95A-440F-ABA6-4AC26BCDF437}" type="presParOf" srcId="{D2232C25-B1C9-4727-B5ED-DA64F483463C}" destId="{91FA5F1F-9941-419B-A5E7-EE1B11CC773A}" srcOrd="4" destOrd="0" presId="urn:microsoft.com/office/officeart/2005/8/layout/default"/>
    <dgm:cxn modelId="{2E6F3A62-E0A5-4D98-A490-E2243C8906D8}" type="presParOf" srcId="{D2232C25-B1C9-4727-B5ED-DA64F483463C}" destId="{23543E95-209A-4399-B307-A4B7C3468319}" srcOrd="5" destOrd="0" presId="urn:microsoft.com/office/officeart/2005/8/layout/default"/>
    <dgm:cxn modelId="{2B6B08A7-F092-4049-9D4E-FD060C12EDC0}" type="presParOf" srcId="{D2232C25-B1C9-4727-B5ED-DA64F483463C}" destId="{1273B6BB-57E8-4489-A664-0301EA5929F4}" srcOrd="6" destOrd="0" presId="urn:microsoft.com/office/officeart/2005/8/layout/default"/>
    <dgm:cxn modelId="{5EC219B6-80DD-4D48-AC45-CB0685717841}" type="presParOf" srcId="{D2232C25-B1C9-4727-B5ED-DA64F483463C}" destId="{7F74F424-8256-43F3-85BC-FFAD49DABE9E}" srcOrd="7" destOrd="0" presId="urn:microsoft.com/office/officeart/2005/8/layout/default"/>
    <dgm:cxn modelId="{FEC19731-2D75-4AEA-8938-F15568103B9C}" type="presParOf" srcId="{D2232C25-B1C9-4727-B5ED-DA64F483463C}" destId="{11F64BC9-7697-46EC-9FA8-675A971106AE}" srcOrd="8" destOrd="0" presId="urn:microsoft.com/office/officeart/2005/8/layout/default"/>
    <dgm:cxn modelId="{2F267FFD-BF44-4E92-8A37-78DB2C181D41}" type="presParOf" srcId="{D2232C25-B1C9-4727-B5ED-DA64F483463C}" destId="{60AAC2F8-AB7C-43AC-ACEA-330D7A9ABBB9}" srcOrd="9" destOrd="0" presId="urn:microsoft.com/office/officeart/2005/8/layout/default"/>
    <dgm:cxn modelId="{0E93E82E-40BE-414E-B3AD-C13279CD9FBF}" type="presParOf" srcId="{D2232C25-B1C9-4727-B5ED-DA64F483463C}" destId="{17231285-3A24-4E5A-AD18-512DA4F4B881}" srcOrd="10" destOrd="0" presId="urn:microsoft.com/office/officeart/2005/8/layout/default"/>
    <dgm:cxn modelId="{A5F7142D-2B09-49EC-9CBA-1BCA555564F4}" type="presParOf" srcId="{D2232C25-B1C9-4727-B5ED-DA64F483463C}" destId="{4E893330-0411-4642-B0BC-89C89725674C}" srcOrd="11" destOrd="0" presId="urn:microsoft.com/office/officeart/2005/8/layout/default"/>
    <dgm:cxn modelId="{72F1D5A7-4723-4E7D-B2FF-C35DACAEAC33}" type="presParOf" srcId="{D2232C25-B1C9-4727-B5ED-DA64F483463C}" destId="{2B107400-5024-432F-BAB3-B78FCC1CA4D0}" srcOrd="12" destOrd="0" presId="urn:microsoft.com/office/officeart/2005/8/layout/default"/>
    <dgm:cxn modelId="{8FADA4F9-319C-4C57-9FD1-E90C1041309A}" type="presParOf" srcId="{D2232C25-B1C9-4727-B5ED-DA64F483463C}" destId="{CCF60AB6-306C-4232-9B93-A55F49FB3AED}" srcOrd="13" destOrd="0" presId="urn:microsoft.com/office/officeart/2005/8/layout/default"/>
    <dgm:cxn modelId="{FA224023-AF3B-469A-A5C6-E10A210C92DC}" type="presParOf" srcId="{D2232C25-B1C9-4727-B5ED-DA64F483463C}" destId="{4E2FDBAE-9AD0-497B-85CE-8BFD6A65E730}" srcOrd="14" destOrd="0" presId="urn:microsoft.com/office/officeart/2005/8/layout/default"/>
    <dgm:cxn modelId="{782787D0-0E65-4482-84CD-BE81F1C08361}" type="presParOf" srcId="{D2232C25-B1C9-4727-B5ED-DA64F483463C}" destId="{ABAE66C0-4CE4-4A45-B0C8-4EEA3463C0A9}" srcOrd="15" destOrd="0" presId="urn:microsoft.com/office/officeart/2005/8/layout/default"/>
    <dgm:cxn modelId="{85E23A28-F1FE-4D7E-99B9-9EF7509786EE}" type="presParOf" srcId="{D2232C25-B1C9-4727-B5ED-DA64F483463C}" destId="{15D746AA-0767-4554-A734-70A253D111DC}" srcOrd="16" destOrd="0" presId="urn:microsoft.com/office/officeart/2005/8/layout/default"/>
    <dgm:cxn modelId="{A3161A46-BE5B-48E6-903B-E67017CC4029}" type="presParOf" srcId="{D2232C25-B1C9-4727-B5ED-DA64F483463C}" destId="{D8EBEC11-2000-4C9D-9041-86DF9B91A865}" srcOrd="17" destOrd="0" presId="urn:microsoft.com/office/officeart/2005/8/layout/default"/>
    <dgm:cxn modelId="{21053F9D-64A0-491D-880A-C7EF724812BE}" type="presParOf" srcId="{D2232C25-B1C9-4727-B5ED-DA64F483463C}" destId="{D8992372-9C6E-415C-B9ED-95F528DF65D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29C97B-AA70-473E-9B01-B6D0B2E6C05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CBD2B7F4-4557-4414-BE92-DBB99BF178B1}">
      <dgm:prSet phldrT="[文字]"/>
      <dgm:spPr/>
      <dgm:t>
        <a:bodyPr/>
        <a:lstStyle/>
        <a:p>
          <a:r>
            <a:rPr lang="zh-TW" altLang="en-US" dirty="0" smtClean="0"/>
            <a:t>劇場實務與製作</a:t>
          </a:r>
          <a:endParaRPr lang="zh-TW" altLang="en-US" dirty="0"/>
        </a:p>
      </dgm:t>
    </dgm:pt>
    <dgm:pt modelId="{C7C973E7-4D34-4CC6-AB8D-2A4864835044}" type="parTrans" cxnId="{D1D69FDF-3307-47E3-9C55-150B26D21227}">
      <dgm:prSet/>
      <dgm:spPr/>
      <dgm:t>
        <a:bodyPr/>
        <a:lstStyle/>
        <a:p>
          <a:endParaRPr lang="zh-TW" altLang="en-US"/>
        </a:p>
      </dgm:t>
    </dgm:pt>
    <dgm:pt modelId="{D64D0856-0CCB-48ED-86C8-F5DC76333635}" type="sibTrans" cxnId="{D1D69FDF-3307-47E3-9C55-150B26D21227}">
      <dgm:prSet/>
      <dgm:spPr/>
      <dgm:t>
        <a:bodyPr/>
        <a:lstStyle/>
        <a:p>
          <a:endParaRPr lang="zh-TW" altLang="en-US"/>
        </a:p>
      </dgm:t>
    </dgm:pt>
    <dgm:pt modelId="{75FD5E21-C8C2-4514-9639-89A8DA86D61B}">
      <dgm:prSet phldrT="[文字]"/>
      <dgm:spPr/>
      <dgm:t>
        <a:bodyPr/>
        <a:lstStyle/>
        <a:p>
          <a:r>
            <a:rPr lang="zh-TW" altLang="en-US" dirty="0" smtClean="0"/>
            <a:t>劇場演出</a:t>
          </a:r>
          <a:endParaRPr lang="zh-TW" altLang="en-US" dirty="0"/>
        </a:p>
      </dgm:t>
    </dgm:pt>
    <dgm:pt modelId="{C0FE4196-CC7D-4265-BEC5-861CC103AA8F}" type="parTrans" cxnId="{208A2CAB-F459-4267-A08E-C8670AFE96A4}">
      <dgm:prSet/>
      <dgm:spPr/>
      <dgm:t>
        <a:bodyPr/>
        <a:lstStyle/>
        <a:p>
          <a:endParaRPr lang="zh-TW" altLang="en-US"/>
        </a:p>
      </dgm:t>
    </dgm:pt>
    <dgm:pt modelId="{C60BEA5A-AF23-41CE-B367-F83120CB974E}" type="sibTrans" cxnId="{208A2CAB-F459-4267-A08E-C8670AFE96A4}">
      <dgm:prSet/>
      <dgm:spPr/>
      <dgm:t>
        <a:bodyPr/>
        <a:lstStyle/>
        <a:p>
          <a:endParaRPr lang="zh-TW" altLang="en-US"/>
        </a:p>
      </dgm:t>
    </dgm:pt>
    <dgm:pt modelId="{38E19C12-7962-4DD6-8998-39C743E71517}">
      <dgm:prSet phldrT="[文字]"/>
      <dgm:spPr/>
      <dgm:t>
        <a:bodyPr/>
        <a:lstStyle/>
        <a:p>
          <a:r>
            <a:rPr lang="zh-TW" altLang="en-US" dirty="0" smtClean="0"/>
            <a:t>劇場製作</a:t>
          </a:r>
          <a:r>
            <a:rPr lang="en-US" altLang="en-US" dirty="0" smtClean="0"/>
            <a:t>(</a:t>
          </a:r>
          <a:r>
            <a:rPr lang="zh-TW" altLang="en-US" dirty="0" smtClean="0"/>
            <a:t>一</a:t>
          </a:r>
          <a:r>
            <a:rPr lang="en-US" altLang="en-US" dirty="0" smtClean="0"/>
            <a:t>)</a:t>
          </a:r>
          <a:endParaRPr lang="zh-TW" altLang="en-US" dirty="0"/>
        </a:p>
      </dgm:t>
    </dgm:pt>
    <dgm:pt modelId="{79F38FB6-376C-40D3-A184-A3830AA6990C}" type="parTrans" cxnId="{3786CFC7-695D-408F-B231-D2A582E432FD}">
      <dgm:prSet/>
      <dgm:spPr/>
      <dgm:t>
        <a:bodyPr/>
        <a:lstStyle/>
        <a:p>
          <a:endParaRPr lang="zh-TW" altLang="en-US"/>
        </a:p>
      </dgm:t>
    </dgm:pt>
    <dgm:pt modelId="{E3921957-6BDB-41FB-9C3A-58448D590168}" type="sibTrans" cxnId="{3786CFC7-695D-408F-B231-D2A582E432FD}">
      <dgm:prSet/>
      <dgm:spPr/>
      <dgm:t>
        <a:bodyPr/>
        <a:lstStyle/>
        <a:p>
          <a:endParaRPr lang="zh-TW" altLang="en-US"/>
        </a:p>
      </dgm:t>
    </dgm:pt>
    <dgm:pt modelId="{128728A7-8607-4E2C-A946-1A585C3312CB}">
      <dgm:prSet phldrT="[文字]"/>
      <dgm:spPr/>
      <dgm:t>
        <a:bodyPr/>
        <a:lstStyle/>
        <a:p>
          <a:r>
            <a:rPr lang="zh-TW" altLang="en-US" dirty="0" smtClean="0"/>
            <a:t>劇場製作</a:t>
          </a:r>
          <a:r>
            <a:rPr lang="en-US" altLang="en-US" dirty="0" smtClean="0"/>
            <a:t>(</a:t>
          </a:r>
          <a:r>
            <a:rPr lang="zh-TW" altLang="en-US" dirty="0" smtClean="0"/>
            <a:t>二</a:t>
          </a:r>
          <a:r>
            <a:rPr lang="en-US" altLang="en-US" dirty="0" smtClean="0"/>
            <a:t>)</a:t>
          </a:r>
          <a:endParaRPr lang="zh-TW" altLang="en-US" dirty="0"/>
        </a:p>
      </dgm:t>
    </dgm:pt>
    <dgm:pt modelId="{6BC6FB2C-E959-4A48-9111-11C3020708B3}" type="parTrans" cxnId="{22A76361-77DB-4EB9-8421-B2F220AE7EFE}">
      <dgm:prSet/>
      <dgm:spPr/>
      <dgm:t>
        <a:bodyPr/>
        <a:lstStyle/>
        <a:p>
          <a:endParaRPr lang="zh-TW" altLang="en-US"/>
        </a:p>
      </dgm:t>
    </dgm:pt>
    <dgm:pt modelId="{94C4147E-D7AE-482F-B322-EAF35395439E}" type="sibTrans" cxnId="{22A76361-77DB-4EB9-8421-B2F220AE7EFE}">
      <dgm:prSet/>
      <dgm:spPr/>
      <dgm:t>
        <a:bodyPr/>
        <a:lstStyle/>
        <a:p>
          <a:endParaRPr lang="zh-TW" altLang="en-US"/>
        </a:p>
      </dgm:t>
    </dgm:pt>
    <dgm:pt modelId="{68E4C62A-9267-41DF-B16C-1C9EFD65B5F7}">
      <dgm:prSet phldrT="[文字]"/>
      <dgm:spPr/>
      <dgm:t>
        <a:bodyPr/>
        <a:lstStyle/>
        <a:p>
          <a:r>
            <a:rPr lang="zh-TW" altLang="en-US" dirty="0" smtClean="0"/>
            <a:t>劇場藝術與實務</a:t>
          </a:r>
          <a:r>
            <a:rPr lang="en-US" altLang="en-US" dirty="0" smtClean="0"/>
            <a:t>(</a:t>
          </a:r>
          <a:r>
            <a:rPr lang="zh-TW" altLang="en-US" dirty="0" smtClean="0"/>
            <a:t>一</a:t>
          </a:r>
          <a:r>
            <a:rPr lang="en-US" altLang="en-US" dirty="0" smtClean="0"/>
            <a:t>)</a:t>
          </a:r>
          <a:endParaRPr lang="zh-TW" altLang="en-US" dirty="0"/>
        </a:p>
      </dgm:t>
    </dgm:pt>
    <dgm:pt modelId="{69352426-3825-448D-B274-CF51367BE37C}" type="parTrans" cxnId="{AFB140FB-3067-406C-8F07-54A3F8C464AE}">
      <dgm:prSet/>
      <dgm:spPr/>
      <dgm:t>
        <a:bodyPr/>
        <a:lstStyle/>
        <a:p>
          <a:endParaRPr lang="zh-TW" altLang="en-US"/>
        </a:p>
      </dgm:t>
    </dgm:pt>
    <dgm:pt modelId="{B200380D-7F28-436E-BE8C-84E514909EAC}" type="sibTrans" cxnId="{AFB140FB-3067-406C-8F07-54A3F8C464AE}">
      <dgm:prSet/>
      <dgm:spPr/>
      <dgm:t>
        <a:bodyPr/>
        <a:lstStyle/>
        <a:p>
          <a:endParaRPr lang="zh-TW" altLang="en-US"/>
        </a:p>
      </dgm:t>
    </dgm:pt>
    <dgm:pt modelId="{5A815ABB-056E-4951-8A60-E489542CA98F}">
      <dgm:prSet phldrT="[文字]"/>
      <dgm:spPr/>
      <dgm:t>
        <a:bodyPr/>
        <a:lstStyle/>
        <a:p>
          <a:r>
            <a:rPr lang="zh-TW" altLang="en-US" dirty="0" smtClean="0"/>
            <a:t>劇場藝術與實務</a:t>
          </a:r>
          <a:r>
            <a:rPr lang="en-US" altLang="en-US" dirty="0" smtClean="0"/>
            <a:t>(</a:t>
          </a:r>
          <a:r>
            <a:rPr lang="zh-TW" altLang="en-US" dirty="0" smtClean="0"/>
            <a:t>二</a:t>
          </a:r>
          <a:r>
            <a:rPr lang="en-US" altLang="en-US" dirty="0" smtClean="0"/>
            <a:t>)</a:t>
          </a:r>
          <a:endParaRPr lang="zh-TW" altLang="en-US" dirty="0"/>
        </a:p>
      </dgm:t>
    </dgm:pt>
    <dgm:pt modelId="{61633D95-2981-4E81-85E6-C3EDC3568464}" type="parTrans" cxnId="{6CBDFB6E-E7E3-4BD8-A325-D5DC18BF5CE2}">
      <dgm:prSet/>
      <dgm:spPr/>
      <dgm:t>
        <a:bodyPr/>
        <a:lstStyle/>
        <a:p>
          <a:endParaRPr lang="zh-TW" altLang="en-US"/>
        </a:p>
      </dgm:t>
    </dgm:pt>
    <dgm:pt modelId="{309E82ED-DEE3-49CF-B386-B79CC2A6F9CC}" type="sibTrans" cxnId="{6CBDFB6E-E7E3-4BD8-A325-D5DC18BF5CE2}">
      <dgm:prSet/>
      <dgm:spPr/>
      <dgm:t>
        <a:bodyPr/>
        <a:lstStyle/>
        <a:p>
          <a:endParaRPr lang="zh-TW" altLang="en-US"/>
        </a:p>
      </dgm:t>
    </dgm:pt>
    <dgm:pt modelId="{7D2435A9-10D6-47D3-91FC-D838922BAD98}" type="pres">
      <dgm:prSet presAssocID="{6D29C97B-AA70-473E-9B01-B6D0B2E6C05E}" presName="diagram" presStyleCnt="0">
        <dgm:presLayoutVars>
          <dgm:dir/>
          <dgm:resizeHandles val="exact"/>
        </dgm:presLayoutVars>
      </dgm:prSet>
      <dgm:spPr/>
    </dgm:pt>
    <dgm:pt modelId="{D7BE359A-86F8-4D15-B322-8221FA1E64FC}" type="pres">
      <dgm:prSet presAssocID="{CBD2B7F4-4557-4414-BE92-DBB99BF178B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79E65B-64B7-434B-B213-186CAC842012}" type="pres">
      <dgm:prSet presAssocID="{D64D0856-0CCB-48ED-86C8-F5DC76333635}" presName="sibTrans" presStyleCnt="0"/>
      <dgm:spPr/>
    </dgm:pt>
    <dgm:pt modelId="{FC86A1BB-29BE-49CD-82AC-D68D866F44FF}" type="pres">
      <dgm:prSet presAssocID="{75FD5E21-C8C2-4514-9639-89A8DA86D61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B95853-DEA6-4FD4-83CF-ACE34817FDA4}" type="pres">
      <dgm:prSet presAssocID="{C60BEA5A-AF23-41CE-B367-F83120CB974E}" presName="sibTrans" presStyleCnt="0"/>
      <dgm:spPr/>
    </dgm:pt>
    <dgm:pt modelId="{E5D94D7B-CC9A-4671-AD53-FF88344F4DEF}" type="pres">
      <dgm:prSet presAssocID="{38E19C12-7962-4DD6-8998-39C743E7151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D56EA5-F4BA-4567-BB55-7B9F49C024F1}" type="pres">
      <dgm:prSet presAssocID="{E3921957-6BDB-41FB-9C3A-58448D590168}" presName="sibTrans" presStyleCnt="0"/>
      <dgm:spPr/>
    </dgm:pt>
    <dgm:pt modelId="{DBB04C17-44F4-4D7E-8E63-6A6D5FEBAE98}" type="pres">
      <dgm:prSet presAssocID="{128728A7-8607-4E2C-A946-1A585C3312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6C18E3-152E-408B-8D2B-3969411FD2FF}" type="pres">
      <dgm:prSet presAssocID="{94C4147E-D7AE-482F-B322-EAF35395439E}" presName="sibTrans" presStyleCnt="0"/>
      <dgm:spPr/>
    </dgm:pt>
    <dgm:pt modelId="{10B1B71F-E270-4FCA-9D16-3CF034F4D298}" type="pres">
      <dgm:prSet presAssocID="{68E4C62A-9267-41DF-B16C-1C9EFD65B5F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DBB01F-096A-4DF3-A1DC-FC64B3AB9111}" type="pres">
      <dgm:prSet presAssocID="{B200380D-7F28-436E-BE8C-84E514909EAC}" presName="sibTrans" presStyleCnt="0"/>
      <dgm:spPr/>
    </dgm:pt>
    <dgm:pt modelId="{872C7C58-691A-4DC6-8ED3-A429A65A5A59}" type="pres">
      <dgm:prSet presAssocID="{5A815ABB-056E-4951-8A60-E489542CA98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0B79984-FA50-4AB2-AD77-21C6D2ADFD8E}" type="presOf" srcId="{128728A7-8607-4E2C-A946-1A585C3312CB}" destId="{DBB04C17-44F4-4D7E-8E63-6A6D5FEBAE98}" srcOrd="0" destOrd="0" presId="urn:microsoft.com/office/officeart/2005/8/layout/default"/>
    <dgm:cxn modelId="{468225FB-D534-453F-B2C8-6134FE859646}" type="presOf" srcId="{75FD5E21-C8C2-4514-9639-89A8DA86D61B}" destId="{FC86A1BB-29BE-49CD-82AC-D68D866F44FF}" srcOrd="0" destOrd="0" presId="urn:microsoft.com/office/officeart/2005/8/layout/default"/>
    <dgm:cxn modelId="{AFB140FB-3067-406C-8F07-54A3F8C464AE}" srcId="{6D29C97B-AA70-473E-9B01-B6D0B2E6C05E}" destId="{68E4C62A-9267-41DF-B16C-1C9EFD65B5F7}" srcOrd="4" destOrd="0" parTransId="{69352426-3825-448D-B274-CF51367BE37C}" sibTransId="{B200380D-7F28-436E-BE8C-84E514909EAC}"/>
    <dgm:cxn modelId="{BC6D8C1C-9117-47F3-9DB5-B71048414B03}" type="presOf" srcId="{6D29C97B-AA70-473E-9B01-B6D0B2E6C05E}" destId="{7D2435A9-10D6-47D3-91FC-D838922BAD98}" srcOrd="0" destOrd="0" presId="urn:microsoft.com/office/officeart/2005/8/layout/default"/>
    <dgm:cxn modelId="{208A2CAB-F459-4267-A08E-C8670AFE96A4}" srcId="{6D29C97B-AA70-473E-9B01-B6D0B2E6C05E}" destId="{75FD5E21-C8C2-4514-9639-89A8DA86D61B}" srcOrd="1" destOrd="0" parTransId="{C0FE4196-CC7D-4265-BEC5-861CC103AA8F}" sibTransId="{C60BEA5A-AF23-41CE-B367-F83120CB974E}"/>
    <dgm:cxn modelId="{D1D69FDF-3307-47E3-9C55-150B26D21227}" srcId="{6D29C97B-AA70-473E-9B01-B6D0B2E6C05E}" destId="{CBD2B7F4-4557-4414-BE92-DBB99BF178B1}" srcOrd="0" destOrd="0" parTransId="{C7C973E7-4D34-4CC6-AB8D-2A4864835044}" sibTransId="{D64D0856-0CCB-48ED-86C8-F5DC76333635}"/>
    <dgm:cxn modelId="{22A76361-77DB-4EB9-8421-B2F220AE7EFE}" srcId="{6D29C97B-AA70-473E-9B01-B6D0B2E6C05E}" destId="{128728A7-8607-4E2C-A946-1A585C3312CB}" srcOrd="3" destOrd="0" parTransId="{6BC6FB2C-E959-4A48-9111-11C3020708B3}" sibTransId="{94C4147E-D7AE-482F-B322-EAF35395439E}"/>
    <dgm:cxn modelId="{6CBDFB6E-E7E3-4BD8-A325-D5DC18BF5CE2}" srcId="{6D29C97B-AA70-473E-9B01-B6D0B2E6C05E}" destId="{5A815ABB-056E-4951-8A60-E489542CA98F}" srcOrd="5" destOrd="0" parTransId="{61633D95-2981-4E81-85E6-C3EDC3568464}" sibTransId="{309E82ED-DEE3-49CF-B386-B79CC2A6F9CC}"/>
    <dgm:cxn modelId="{579D6137-AE6E-4820-A407-C29156E250ED}" type="presOf" srcId="{38E19C12-7962-4DD6-8998-39C743E71517}" destId="{E5D94D7B-CC9A-4671-AD53-FF88344F4DEF}" srcOrd="0" destOrd="0" presId="urn:microsoft.com/office/officeart/2005/8/layout/default"/>
    <dgm:cxn modelId="{5A2C499B-0344-4A09-A5F0-F8DE16BFC016}" type="presOf" srcId="{68E4C62A-9267-41DF-B16C-1C9EFD65B5F7}" destId="{10B1B71F-E270-4FCA-9D16-3CF034F4D298}" srcOrd="0" destOrd="0" presId="urn:microsoft.com/office/officeart/2005/8/layout/default"/>
    <dgm:cxn modelId="{0FB69E2E-E0DD-48BB-8D35-BEA3011C5B3E}" type="presOf" srcId="{5A815ABB-056E-4951-8A60-E489542CA98F}" destId="{872C7C58-691A-4DC6-8ED3-A429A65A5A59}" srcOrd="0" destOrd="0" presId="urn:microsoft.com/office/officeart/2005/8/layout/default"/>
    <dgm:cxn modelId="{10E62AF3-99D8-4B32-8CBD-A168D3DA6D99}" type="presOf" srcId="{CBD2B7F4-4557-4414-BE92-DBB99BF178B1}" destId="{D7BE359A-86F8-4D15-B322-8221FA1E64FC}" srcOrd="0" destOrd="0" presId="urn:microsoft.com/office/officeart/2005/8/layout/default"/>
    <dgm:cxn modelId="{3786CFC7-695D-408F-B231-D2A582E432FD}" srcId="{6D29C97B-AA70-473E-9B01-B6D0B2E6C05E}" destId="{38E19C12-7962-4DD6-8998-39C743E71517}" srcOrd="2" destOrd="0" parTransId="{79F38FB6-376C-40D3-A184-A3830AA6990C}" sibTransId="{E3921957-6BDB-41FB-9C3A-58448D590168}"/>
    <dgm:cxn modelId="{EC9BB734-F6E6-4511-8EFC-0CC976E2178D}" type="presParOf" srcId="{7D2435A9-10D6-47D3-91FC-D838922BAD98}" destId="{D7BE359A-86F8-4D15-B322-8221FA1E64FC}" srcOrd="0" destOrd="0" presId="urn:microsoft.com/office/officeart/2005/8/layout/default"/>
    <dgm:cxn modelId="{C2EA31D6-9FEC-4F07-8C2E-2378E5F953CF}" type="presParOf" srcId="{7D2435A9-10D6-47D3-91FC-D838922BAD98}" destId="{8579E65B-64B7-434B-B213-186CAC842012}" srcOrd="1" destOrd="0" presId="urn:microsoft.com/office/officeart/2005/8/layout/default"/>
    <dgm:cxn modelId="{E71D5C71-7914-49A6-821C-04A4A5242E0C}" type="presParOf" srcId="{7D2435A9-10D6-47D3-91FC-D838922BAD98}" destId="{FC86A1BB-29BE-49CD-82AC-D68D866F44FF}" srcOrd="2" destOrd="0" presId="urn:microsoft.com/office/officeart/2005/8/layout/default"/>
    <dgm:cxn modelId="{7E7684EC-BE67-4C86-A927-447AA4CCC077}" type="presParOf" srcId="{7D2435A9-10D6-47D3-91FC-D838922BAD98}" destId="{45B95853-DEA6-4FD4-83CF-ACE34817FDA4}" srcOrd="3" destOrd="0" presId="urn:microsoft.com/office/officeart/2005/8/layout/default"/>
    <dgm:cxn modelId="{065236A2-6A13-40FA-AE6E-5BFFF8E44D2A}" type="presParOf" srcId="{7D2435A9-10D6-47D3-91FC-D838922BAD98}" destId="{E5D94D7B-CC9A-4671-AD53-FF88344F4DEF}" srcOrd="4" destOrd="0" presId="urn:microsoft.com/office/officeart/2005/8/layout/default"/>
    <dgm:cxn modelId="{5D9AD6A9-517A-4ECB-BEC1-A783B1A010F8}" type="presParOf" srcId="{7D2435A9-10D6-47D3-91FC-D838922BAD98}" destId="{C2D56EA5-F4BA-4567-BB55-7B9F49C024F1}" srcOrd="5" destOrd="0" presId="urn:microsoft.com/office/officeart/2005/8/layout/default"/>
    <dgm:cxn modelId="{B6B76E62-98BC-4E4D-ABAE-1096C50A5F8F}" type="presParOf" srcId="{7D2435A9-10D6-47D3-91FC-D838922BAD98}" destId="{DBB04C17-44F4-4D7E-8E63-6A6D5FEBAE98}" srcOrd="6" destOrd="0" presId="urn:microsoft.com/office/officeart/2005/8/layout/default"/>
    <dgm:cxn modelId="{0FF89FC6-1735-416B-AF17-C6365B075FBD}" type="presParOf" srcId="{7D2435A9-10D6-47D3-91FC-D838922BAD98}" destId="{656C18E3-152E-408B-8D2B-3969411FD2FF}" srcOrd="7" destOrd="0" presId="urn:microsoft.com/office/officeart/2005/8/layout/default"/>
    <dgm:cxn modelId="{9748DA1F-215B-4A2C-B7D3-D88B8EDA8CFB}" type="presParOf" srcId="{7D2435A9-10D6-47D3-91FC-D838922BAD98}" destId="{10B1B71F-E270-4FCA-9D16-3CF034F4D298}" srcOrd="8" destOrd="0" presId="urn:microsoft.com/office/officeart/2005/8/layout/default"/>
    <dgm:cxn modelId="{D0B69E67-91AA-46FA-A3C9-7F5E3E010D28}" type="presParOf" srcId="{7D2435A9-10D6-47D3-91FC-D838922BAD98}" destId="{45DBB01F-096A-4DF3-A1DC-FC64B3AB9111}" srcOrd="9" destOrd="0" presId="urn:microsoft.com/office/officeart/2005/8/layout/default"/>
    <dgm:cxn modelId="{BD2B5E75-EB30-42C8-8781-A25DBC73E3DE}" type="presParOf" srcId="{7D2435A9-10D6-47D3-91FC-D838922BAD98}" destId="{872C7C58-691A-4DC6-8ED3-A429A65A5A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F4EBD9-A196-4B49-9074-26F0405A673F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FEB6DA8-C7C2-4792-8AE9-E6EA914ED9FD}">
      <dgm:prSet phldrT="[文字]" custT="1"/>
      <dgm:spPr/>
      <dgm:t>
        <a:bodyPr/>
        <a:lstStyle/>
        <a:p>
          <a:r>
            <a:rPr lang="zh-TW" altLang="en-US" sz="1800" dirty="0" smtClean="0"/>
            <a:t>教務處課規查詢系統</a:t>
          </a:r>
          <a:endParaRPr lang="zh-TW" altLang="en-US" sz="1800" dirty="0"/>
        </a:p>
      </dgm:t>
    </dgm:pt>
    <dgm:pt modelId="{FAB71F36-9FEE-4642-9D72-1876731D0C21}" type="parTrans" cxnId="{46937BA0-E8D9-44EA-9613-C886E667C5F5}">
      <dgm:prSet/>
      <dgm:spPr/>
      <dgm:t>
        <a:bodyPr/>
        <a:lstStyle/>
        <a:p>
          <a:endParaRPr lang="zh-TW" altLang="en-US"/>
        </a:p>
      </dgm:t>
    </dgm:pt>
    <dgm:pt modelId="{8AD4A95E-8FFE-4104-8202-76A0727906D4}" type="sibTrans" cxnId="{46937BA0-E8D9-44EA-9613-C886E667C5F5}">
      <dgm:prSet/>
      <dgm:spPr/>
      <dgm:t>
        <a:bodyPr/>
        <a:lstStyle/>
        <a:p>
          <a:endParaRPr lang="zh-TW" altLang="en-US"/>
        </a:p>
      </dgm:t>
    </dgm:pt>
    <dgm:pt modelId="{5A844CFC-472C-45DF-937B-EEA67AC8D751}">
      <dgm:prSet phldrT="[文字]" custT="1"/>
      <dgm:spPr/>
      <dgm:t>
        <a:bodyPr/>
        <a:lstStyle/>
        <a:p>
          <a:r>
            <a:rPr lang="zh-TW" altLang="en-US" sz="1400" dirty="0" smtClean="0"/>
            <a:t>校區：壽豐校區</a:t>
          </a:r>
          <a:endParaRPr lang="en-US" altLang="zh-TW" sz="1400" dirty="0" smtClean="0"/>
        </a:p>
        <a:p>
          <a:r>
            <a:rPr lang="zh-TW" altLang="en-US" sz="1400" dirty="0" smtClean="0"/>
            <a:t>學院：人文社會科學院</a:t>
          </a:r>
          <a:endParaRPr lang="zh-TW" altLang="en-US" sz="1400" dirty="0"/>
        </a:p>
      </dgm:t>
    </dgm:pt>
    <dgm:pt modelId="{2DFCE6DB-6621-44FE-BBA9-BE85F85A2C0D}" type="parTrans" cxnId="{B0021757-8352-44D5-A104-D195F1D055FA}">
      <dgm:prSet/>
      <dgm:spPr/>
      <dgm:t>
        <a:bodyPr/>
        <a:lstStyle/>
        <a:p>
          <a:endParaRPr lang="zh-TW" altLang="en-US"/>
        </a:p>
      </dgm:t>
    </dgm:pt>
    <dgm:pt modelId="{12CB4CC2-1FDE-446E-B5AB-0FA1345D3FAD}" type="sibTrans" cxnId="{B0021757-8352-44D5-A104-D195F1D055FA}">
      <dgm:prSet/>
      <dgm:spPr/>
      <dgm:t>
        <a:bodyPr/>
        <a:lstStyle/>
        <a:p>
          <a:endParaRPr lang="zh-TW" altLang="en-US"/>
        </a:p>
      </dgm:t>
    </dgm:pt>
    <dgm:pt modelId="{937DF30C-ED28-42B5-9D19-8275B238FC17}">
      <dgm:prSet phldrT="[文字]" custT="1"/>
      <dgm:spPr/>
      <dgm:t>
        <a:bodyPr/>
        <a:lstStyle/>
        <a:p>
          <a:pPr algn="l"/>
          <a:r>
            <a:rPr lang="zh-TW" altLang="en-US" sz="1400" dirty="0" smtClean="0"/>
            <a:t>系所：人文社會科學學院</a:t>
          </a:r>
          <a:endParaRPr lang="en-US" altLang="zh-TW" sz="1400" dirty="0" smtClean="0"/>
        </a:p>
        <a:p>
          <a:pPr algn="l"/>
          <a:r>
            <a:rPr lang="zh-TW" altLang="en-US" sz="1400" dirty="0" smtClean="0"/>
            <a:t>班別：學士班</a:t>
          </a:r>
          <a:endParaRPr lang="zh-TW" altLang="en-US" sz="1400" dirty="0"/>
        </a:p>
      </dgm:t>
    </dgm:pt>
    <dgm:pt modelId="{35E5491D-7F26-4DF3-9644-7D97C8716846}" type="parTrans" cxnId="{4D5E548B-BA09-45E2-842F-E683788FA7F4}">
      <dgm:prSet/>
      <dgm:spPr/>
      <dgm:t>
        <a:bodyPr/>
        <a:lstStyle/>
        <a:p>
          <a:endParaRPr lang="zh-TW" altLang="en-US"/>
        </a:p>
      </dgm:t>
    </dgm:pt>
    <dgm:pt modelId="{1CDAEE75-5850-48B8-8254-6595F9FE60C1}" type="sibTrans" cxnId="{4D5E548B-BA09-45E2-842F-E683788FA7F4}">
      <dgm:prSet/>
      <dgm:spPr/>
      <dgm:t>
        <a:bodyPr/>
        <a:lstStyle/>
        <a:p>
          <a:endParaRPr lang="zh-TW" altLang="en-US"/>
        </a:p>
      </dgm:t>
    </dgm:pt>
    <dgm:pt modelId="{A7FBD315-E9E7-405F-BF39-3A186A444B6A}">
      <dgm:prSet phldrT="[文字]" custT="1"/>
      <dgm:spPr/>
      <dgm:t>
        <a:bodyPr/>
        <a:lstStyle/>
        <a:p>
          <a:r>
            <a:rPr lang="zh-TW" altLang="en-US" sz="1400" dirty="0" smtClean="0"/>
            <a:t>系所：華文文學系</a:t>
          </a:r>
          <a:endParaRPr lang="en-US" altLang="zh-TW" sz="1400" dirty="0" smtClean="0"/>
        </a:p>
        <a:p>
          <a:r>
            <a:rPr lang="zh-TW" altLang="en-US" sz="1400" dirty="0" smtClean="0"/>
            <a:t>班別：學士班</a:t>
          </a:r>
          <a:endParaRPr lang="zh-TW" altLang="en-US" sz="1400" dirty="0"/>
        </a:p>
      </dgm:t>
    </dgm:pt>
    <dgm:pt modelId="{208AD413-8FB3-42CE-9F57-52FDEB1B49F6}" type="parTrans" cxnId="{A9E00D20-4577-4C0A-9BB4-13A7DA3B7E05}">
      <dgm:prSet/>
      <dgm:spPr/>
      <dgm:t>
        <a:bodyPr/>
        <a:lstStyle/>
        <a:p>
          <a:endParaRPr lang="zh-TW" altLang="en-US"/>
        </a:p>
      </dgm:t>
    </dgm:pt>
    <dgm:pt modelId="{60BE7463-6D8F-4533-82F8-D3BF80A64E93}" type="sibTrans" cxnId="{A9E00D20-4577-4C0A-9BB4-13A7DA3B7E05}">
      <dgm:prSet/>
      <dgm:spPr/>
      <dgm:t>
        <a:bodyPr/>
        <a:lstStyle/>
        <a:p>
          <a:endParaRPr lang="zh-TW" altLang="en-US"/>
        </a:p>
      </dgm:t>
    </dgm:pt>
    <dgm:pt modelId="{35149914-6DC5-4B1B-9EAD-C7E6B93B72E2}">
      <dgm:prSet phldrT="[文字]" custT="1"/>
      <dgm:spPr/>
      <dgm:t>
        <a:bodyPr/>
        <a:lstStyle/>
        <a:p>
          <a:r>
            <a:rPr lang="zh-TW" altLang="en-US" sz="1400" dirty="0" smtClean="0"/>
            <a:t>文化創意產業學程</a:t>
          </a:r>
          <a:endParaRPr lang="zh-TW" altLang="en-US" sz="1400" dirty="0"/>
        </a:p>
      </dgm:t>
    </dgm:pt>
    <dgm:pt modelId="{DCA5843A-C003-4532-987B-B516537EE16D}" type="parTrans" cxnId="{CB0AE120-3C65-4D66-B500-1D1729B5B540}">
      <dgm:prSet/>
      <dgm:spPr/>
      <dgm:t>
        <a:bodyPr/>
        <a:lstStyle/>
        <a:p>
          <a:endParaRPr lang="zh-TW" altLang="en-US"/>
        </a:p>
      </dgm:t>
    </dgm:pt>
    <dgm:pt modelId="{0851120B-4AC0-4971-9B8B-422AE76AA9B9}" type="sibTrans" cxnId="{CB0AE120-3C65-4D66-B500-1D1729B5B540}">
      <dgm:prSet/>
      <dgm:spPr/>
      <dgm:t>
        <a:bodyPr/>
        <a:lstStyle/>
        <a:p>
          <a:endParaRPr lang="zh-TW" altLang="en-US"/>
        </a:p>
      </dgm:t>
    </dgm:pt>
    <dgm:pt modelId="{0A022514-3BD2-4966-A851-65FB3E1A70DC}">
      <dgm:prSet phldrT="[文字]" custT="1"/>
      <dgm:spPr/>
      <dgm:t>
        <a:bodyPr/>
        <a:lstStyle/>
        <a:p>
          <a:r>
            <a:rPr lang="zh-TW" altLang="en-US" sz="1400" dirty="0" smtClean="0"/>
            <a:t>文化創意產業學程</a:t>
          </a:r>
          <a:endParaRPr lang="zh-TW" altLang="en-US" sz="1400" dirty="0"/>
        </a:p>
      </dgm:t>
    </dgm:pt>
    <dgm:pt modelId="{D8A71EF8-1635-48C3-B446-591036B77B48}" type="parTrans" cxnId="{6AD2EE7C-1356-46A6-8191-F7507FBDC1E8}">
      <dgm:prSet/>
      <dgm:spPr/>
      <dgm:t>
        <a:bodyPr/>
        <a:lstStyle/>
        <a:p>
          <a:endParaRPr lang="zh-TW" altLang="en-US"/>
        </a:p>
      </dgm:t>
    </dgm:pt>
    <dgm:pt modelId="{30D1885F-52EB-4CB8-B7FB-BEF117909879}" type="sibTrans" cxnId="{6AD2EE7C-1356-46A6-8191-F7507FBDC1E8}">
      <dgm:prSet/>
      <dgm:spPr/>
      <dgm:t>
        <a:bodyPr/>
        <a:lstStyle/>
        <a:p>
          <a:endParaRPr lang="zh-TW" altLang="en-US"/>
        </a:p>
      </dgm:t>
    </dgm:pt>
    <dgm:pt modelId="{BA449FA3-DC19-44B2-B5F4-8E541090F25A}" type="pres">
      <dgm:prSet presAssocID="{A2F4EBD9-A196-4B49-9074-26F0405A673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4D44A6-3987-479A-B293-496D9BA36663}" type="pres">
      <dgm:prSet presAssocID="{4FEB6DA8-C7C2-4792-8AE9-E6EA914ED9FD}" presName="root1" presStyleCnt="0"/>
      <dgm:spPr/>
    </dgm:pt>
    <dgm:pt modelId="{3492AE27-7DAD-4293-B7C2-05F56C939371}" type="pres">
      <dgm:prSet presAssocID="{4FEB6DA8-C7C2-4792-8AE9-E6EA914ED9F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284D96-FDA6-4B0D-BA4C-2033CFEAC5C9}" type="pres">
      <dgm:prSet presAssocID="{4FEB6DA8-C7C2-4792-8AE9-E6EA914ED9FD}" presName="level2hierChild" presStyleCnt="0"/>
      <dgm:spPr/>
    </dgm:pt>
    <dgm:pt modelId="{889AEB1D-79DA-4DA3-B3BB-B93AD96D5677}" type="pres">
      <dgm:prSet presAssocID="{2DFCE6DB-6621-44FE-BBA9-BE85F85A2C0D}" presName="conn2-1" presStyleLbl="parChTrans1D2" presStyleIdx="0" presStyleCnt="1"/>
      <dgm:spPr/>
    </dgm:pt>
    <dgm:pt modelId="{0121FDEF-DE22-4FDF-9BD2-FC776220A4FD}" type="pres">
      <dgm:prSet presAssocID="{2DFCE6DB-6621-44FE-BBA9-BE85F85A2C0D}" presName="connTx" presStyleLbl="parChTrans1D2" presStyleIdx="0" presStyleCnt="1"/>
      <dgm:spPr/>
    </dgm:pt>
    <dgm:pt modelId="{86864F3D-F2DD-4043-A57D-BA3E26D91765}" type="pres">
      <dgm:prSet presAssocID="{5A844CFC-472C-45DF-937B-EEA67AC8D751}" presName="root2" presStyleCnt="0"/>
      <dgm:spPr/>
    </dgm:pt>
    <dgm:pt modelId="{7AAB0D85-9AAE-4F1A-ACF3-D67D24AC383A}" type="pres">
      <dgm:prSet presAssocID="{5A844CFC-472C-45DF-937B-EEA67AC8D751}" presName="LevelTwoTextNode" presStyleLbl="node2" presStyleIdx="0" presStyleCnt="1" custScaleY="146237">
        <dgm:presLayoutVars>
          <dgm:chPref val="3"/>
        </dgm:presLayoutVars>
      </dgm:prSet>
      <dgm:spPr/>
    </dgm:pt>
    <dgm:pt modelId="{DB389DBA-CB9C-4A59-91E6-68674B933328}" type="pres">
      <dgm:prSet presAssocID="{5A844CFC-472C-45DF-937B-EEA67AC8D751}" presName="level3hierChild" presStyleCnt="0"/>
      <dgm:spPr/>
    </dgm:pt>
    <dgm:pt modelId="{1F01AFC6-100F-45EE-8D34-B08ECDAE3579}" type="pres">
      <dgm:prSet presAssocID="{35E5491D-7F26-4DF3-9644-7D97C8716846}" presName="conn2-1" presStyleLbl="parChTrans1D3" presStyleIdx="0" presStyleCnt="2"/>
      <dgm:spPr/>
    </dgm:pt>
    <dgm:pt modelId="{FD1C22F4-40B6-4C37-ABAC-70E34D3913C1}" type="pres">
      <dgm:prSet presAssocID="{35E5491D-7F26-4DF3-9644-7D97C8716846}" presName="connTx" presStyleLbl="parChTrans1D3" presStyleIdx="0" presStyleCnt="2"/>
      <dgm:spPr/>
    </dgm:pt>
    <dgm:pt modelId="{710516C2-AAD0-421D-92C9-4E72CAC9F251}" type="pres">
      <dgm:prSet presAssocID="{937DF30C-ED28-42B5-9D19-8275B238FC17}" presName="root2" presStyleCnt="0"/>
      <dgm:spPr/>
    </dgm:pt>
    <dgm:pt modelId="{E02427B7-1044-42D1-95D4-08527CFDEA6E}" type="pres">
      <dgm:prSet presAssocID="{937DF30C-ED28-42B5-9D19-8275B238FC17}" presName="LevelTwoTextNode" presStyleLbl="node3" presStyleIdx="0" presStyleCnt="2" custScaleY="157940">
        <dgm:presLayoutVars>
          <dgm:chPref val="3"/>
        </dgm:presLayoutVars>
      </dgm:prSet>
      <dgm:spPr/>
    </dgm:pt>
    <dgm:pt modelId="{566568A8-67B0-46EE-AEED-FAB956A81CE3}" type="pres">
      <dgm:prSet presAssocID="{937DF30C-ED28-42B5-9D19-8275B238FC17}" presName="level3hierChild" presStyleCnt="0"/>
      <dgm:spPr/>
    </dgm:pt>
    <dgm:pt modelId="{EAA056DA-E9DF-4956-B66F-D7F70DBC40AB}" type="pres">
      <dgm:prSet presAssocID="{DCA5843A-C003-4532-987B-B516537EE16D}" presName="conn2-1" presStyleLbl="parChTrans1D4" presStyleIdx="0" presStyleCnt="2"/>
      <dgm:spPr/>
    </dgm:pt>
    <dgm:pt modelId="{E55DF5E4-7747-4BEB-AEF3-3760BDC659D7}" type="pres">
      <dgm:prSet presAssocID="{DCA5843A-C003-4532-987B-B516537EE16D}" presName="connTx" presStyleLbl="parChTrans1D4" presStyleIdx="0" presStyleCnt="2"/>
      <dgm:spPr/>
    </dgm:pt>
    <dgm:pt modelId="{C0B54972-9924-40E5-B595-EF03005C8B14}" type="pres">
      <dgm:prSet presAssocID="{35149914-6DC5-4B1B-9EAD-C7E6B93B72E2}" presName="root2" presStyleCnt="0"/>
      <dgm:spPr/>
    </dgm:pt>
    <dgm:pt modelId="{9C2E9B46-59E9-45E4-9D1D-B8CB397D8B9E}" type="pres">
      <dgm:prSet presAssocID="{35149914-6DC5-4B1B-9EAD-C7E6B93B72E2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BDE7D94-430B-434C-AD2F-8C9E1B0A55EA}" type="pres">
      <dgm:prSet presAssocID="{35149914-6DC5-4B1B-9EAD-C7E6B93B72E2}" presName="level3hierChild" presStyleCnt="0"/>
      <dgm:spPr/>
    </dgm:pt>
    <dgm:pt modelId="{392FC0CB-5C81-4F31-AAFF-6F338D9B6855}" type="pres">
      <dgm:prSet presAssocID="{208AD413-8FB3-42CE-9F57-52FDEB1B49F6}" presName="conn2-1" presStyleLbl="parChTrans1D3" presStyleIdx="1" presStyleCnt="2"/>
      <dgm:spPr/>
    </dgm:pt>
    <dgm:pt modelId="{984CB824-AB4E-425A-B5BE-A93603D7EED7}" type="pres">
      <dgm:prSet presAssocID="{208AD413-8FB3-42CE-9F57-52FDEB1B49F6}" presName="connTx" presStyleLbl="parChTrans1D3" presStyleIdx="1" presStyleCnt="2"/>
      <dgm:spPr/>
    </dgm:pt>
    <dgm:pt modelId="{F0832A30-1EE8-4207-AD0C-DF85A96B63B8}" type="pres">
      <dgm:prSet presAssocID="{A7FBD315-E9E7-405F-BF39-3A186A444B6A}" presName="root2" presStyleCnt="0"/>
      <dgm:spPr/>
    </dgm:pt>
    <dgm:pt modelId="{2168E6FC-E327-4AC3-93FD-36898B6C0347}" type="pres">
      <dgm:prSet presAssocID="{A7FBD315-E9E7-405F-BF39-3A186A444B6A}" presName="LevelTwoTextNode" presStyleLbl="node3" presStyleIdx="1" presStyleCnt="2" custScaleY="155548">
        <dgm:presLayoutVars>
          <dgm:chPref val="3"/>
        </dgm:presLayoutVars>
      </dgm:prSet>
      <dgm:spPr/>
    </dgm:pt>
    <dgm:pt modelId="{7D0B43DE-612A-43A3-A904-36C50C0E6E71}" type="pres">
      <dgm:prSet presAssocID="{A7FBD315-E9E7-405F-BF39-3A186A444B6A}" presName="level3hierChild" presStyleCnt="0"/>
      <dgm:spPr/>
    </dgm:pt>
    <dgm:pt modelId="{5AA136E2-88DD-4CB9-9A74-94ED3560B5B0}" type="pres">
      <dgm:prSet presAssocID="{D8A71EF8-1635-48C3-B446-591036B77B48}" presName="conn2-1" presStyleLbl="parChTrans1D4" presStyleIdx="1" presStyleCnt="2"/>
      <dgm:spPr/>
    </dgm:pt>
    <dgm:pt modelId="{DAAA957D-3E39-4137-89E1-3E54E360AF0C}" type="pres">
      <dgm:prSet presAssocID="{D8A71EF8-1635-48C3-B446-591036B77B48}" presName="connTx" presStyleLbl="parChTrans1D4" presStyleIdx="1" presStyleCnt="2"/>
      <dgm:spPr/>
    </dgm:pt>
    <dgm:pt modelId="{6C1F0C7F-F2CB-4E3C-A682-2E9DB42C136B}" type="pres">
      <dgm:prSet presAssocID="{0A022514-3BD2-4966-A851-65FB3E1A70DC}" presName="root2" presStyleCnt="0"/>
      <dgm:spPr/>
    </dgm:pt>
    <dgm:pt modelId="{E5DA5ACB-1515-466E-BBBB-A0DD6080B1C8}" type="pres">
      <dgm:prSet presAssocID="{0A022514-3BD2-4966-A851-65FB3E1A70DC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2295387-3BA2-48B1-8120-86DDB5643E7D}" type="pres">
      <dgm:prSet presAssocID="{0A022514-3BD2-4966-A851-65FB3E1A70DC}" presName="level3hierChild" presStyleCnt="0"/>
      <dgm:spPr/>
    </dgm:pt>
  </dgm:ptLst>
  <dgm:cxnLst>
    <dgm:cxn modelId="{25BEB2BD-4434-42D7-8BE7-5EC7607A5BC9}" type="presOf" srcId="{35149914-6DC5-4B1B-9EAD-C7E6B93B72E2}" destId="{9C2E9B46-59E9-45E4-9D1D-B8CB397D8B9E}" srcOrd="0" destOrd="0" presId="urn:microsoft.com/office/officeart/2005/8/layout/hierarchy2"/>
    <dgm:cxn modelId="{5C1ACF44-D344-4298-BD70-8C3710E74ED0}" type="presOf" srcId="{35E5491D-7F26-4DF3-9644-7D97C8716846}" destId="{1F01AFC6-100F-45EE-8D34-B08ECDAE3579}" srcOrd="0" destOrd="0" presId="urn:microsoft.com/office/officeart/2005/8/layout/hierarchy2"/>
    <dgm:cxn modelId="{C7DAFA73-1452-499F-9244-AFCB64ECAFC7}" type="presOf" srcId="{208AD413-8FB3-42CE-9F57-52FDEB1B49F6}" destId="{984CB824-AB4E-425A-B5BE-A93603D7EED7}" srcOrd="1" destOrd="0" presId="urn:microsoft.com/office/officeart/2005/8/layout/hierarchy2"/>
    <dgm:cxn modelId="{438A9767-7EE9-40FF-9AD3-94887A36A2E2}" type="presOf" srcId="{A7FBD315-E9E7-405F-BF39-3A186A444B6A}" destId="{2168E6FC-E327-4AC3-93FD-36898B6C0347}" srcOrd="0" destOrd="0" presId="urn:microsoft.com/office/officeart/2005/8/layout/hierarchy2"/>
    <dgm:cxn modelId="{CB0AE120-3C65-4D66-B500-1D1729B5B540}" srcId="{937DF30C-ED28-42B5-9D19-8275B238FC17}" destId="{35149914-6DC5-4B1B-9EAD-C7E6B93B72E2}" srcOrd="0" destOrd="0" parTransId="{DCA5843A-C003-4532-987B-B516537EE16D}" sibTransId="{0851120B-4AC0-4971-9B8B-422AE76AA9B9}"/>
    <dgm:cxn modelId="{01DC185C-1EA6-4F14-BC0B-321CF66DAF33}" type="presOf" srcId="{DCA5843A-C003-4532-987B-B516537EE16D}" destId="{EAA056DA-E9DF-4956-B66F-D7F70DBC40AB}" srcOrd="0" destOrd="0" presId="urn:microsoft.com/office/officeart/2005/8/layout/hierarchy2"/>
    <dgm:cxn modelId="{4D5E548B-BA09-45E2-842F-E683788FA7F4}" srcId="{5A844CFC-472C-45DF-937B-EEA67AC8D751}" destId="{937DF30C-ED28-42B5-9D19-8275B238FC17}" srcOrd="0" destOrd="0" parTransId="{35E5491D-7F26-4DF3-9644-7D97C8716846}" sibTransId="{1CDAEE75-5850-48B8-8254-6595F9FE60C1}"/>
    <dgm:cxn modelId="{0BD0B2B7-7C5D-4D05-83DC-E80C4561CE7B}" type="presOf" srcId="{208AD413-8FB3-42CE-9F57-52FDEB1B49F6}" destId="{392FC0CB-5C81-4F31-AAFF-6F338D9B6855}" srcOrd="0" destOrd="0" presId="urn:microsoft.com/office/officeart/2005/8/layout/hierarchy2"/>
    <dgm:cxn modelId="{122FA9F7-24FC-447B-9630-027DA9465DB0}" type="presOf" srcId="{D8A71EF8-1635-48C3-B446-591036B77B48}" destId="{DAAA957D-3E39-4137-89E1-3E54E360AF0C}" srcOrd="1" destOrd="0" presId="urn:microsoft.com/office/officeart/2005/8/layout/hierarchy2"/>
    <dgm:cxn modelId="{B0021757-8352-44D5-A104-D195F1D055FA}" srcId="{4FEB6DA8-C7C2-4792-8AE9-E6EA914ED9FD}" destId="{5A844CFC-472C-45DF-937B-EEA67AC8D751}" srcOrd="0" destOrd="0" parTransId="{2DFCE6DB-6621-44FE-BBA9-BE85F85A2C0D}" sibTransId="{12CB4CC2-1FDE-446E-B5AB-0FA1345D3FAD}"/>
    <dgm:cxn modelId="{7A3E6528-710E-4CDC-A764-5FD97194B04C}" type="presOf" srcId="{4FEB6DA8-C7C2-4792-8AE9-E6EA914ED9FD}" destId="{3492AE27-7DAD-4293-B7C2-05F56C939371}" srcOrd="0" destOrd="0" presId="urn:microsoft.com/office/officeart/2005/8/layout/hierarchy2"/>
    <dgm:cxn modelId="{EDFA2483-093C-4F08-BF5D-696EBF2A437D}" type="presOf" srcId="{2DFCE6DB-6621-44FE-BBA9-BE85F85A2C0D}" destId="{0121FDEF-DE22-4FDF-9BD2-FC776220A4FD}" srcOrd="1" destOrd="0" presId="urn:microsoft.com/office/officeart/2005/8/layout/hierarchy2"/>
    <dgm:cxn modelId="{217A1483-95A7-4C86-9E28-5121582947A0}" type="presOf" srcId="{35E5491D-7F26-4DF3-9644-7D97C8716846}" destId="{FD1C22F4-40B6-4C37-ABAC-70E34D3913C1}" srcOrd="1" destOrd="0" presId="urn:microsoft.com/office/officeart/2005/8/layout/hierarchy2"/>
    <dgm:cxn modelId="{6AD2EE7C-1356-46A6-8191-F7507FBDC1E8}" srcId="{A7FBD315-E9E7-405F-BF39-3A186A444B6A}" destId="{0A022514-3BD2-4966-A851-65FB3E1A70DC}" srcOrd="0" destOrd="0" parTransId="{D8A71EF8-1635-48C3-B446-591036B77B48}" sibTransId="{30D1885F-52EB-4CB8-B7FB-BEF117909879}"/>
    <dgm:cxn modelId="{A4167D6C-05B1-4A43-A139-1F8CB2E4B0DC}" type="presOf" srcId="{937DF30C-ED28-42B5-9D19-8275B238FC17}" destId="{E02427B7-1044-42D1-95D4-08527CFDEA6E}" srcOrd="0" destOrd="0" presId="urn:microsoft.com/office/officeart/2005/8/layout/hierarchy2"/>
    <dgm:cxn modelId="{1B0142FF-6415-4E76-9FDE-278BBB81A35C}" type="presOf" srcId="{D8A71EF8-1635-48C3-B446-591036B77B48}" destId="{5AA136E2-88DD-4CB9-9A74-94ED3560B5B0}" srcOrd="0" destOrd="0" presId="urn:microsoft.com/office/officeart/2005/8/layout/hierarchy2"/>
    <dgm:cxn modelId="{11D6F489-B584-4935-8037-0B8F82C7CF7D}" type="presOf" srcId="{A2F4EBD9-A196-4B49-9074-26F0405A673F}" destId="{BA449FA3-DC19-44B2-B5F4-8E541090F25A}" srcOrd="0" destOrd="0" presId="urn:microsoft.com/office/officeart/2005/8/layout/hierarchy2"/>
    <dgm:cxn modelId="{71820531-8F36-467F-9B86-EA72584881CE}" type="presOf" srcId="{0A022514-3BD2-4966-A851-65FB3E1A70DC}" destId="{E5DA5ACB-1515-466E-BBBB-A0DD6080B1C8}" srcOrd="0" destOrd="0" presId="urn:microsoft.com/office/officeart/2005/8/layout/hierarchy2"/>
    <dgm:cxn modelId="{3C316939-CD9A-4BC0-9E67-22034F7D0380}" type="presOf" srcId="{5A844CFC-472C-45DF-937B-EEA67AC8D751}" destId="{7AAB0D85-9AAE-4F1A-ACF3-D67D24AC383A}" srcOrd="0" destOrd="0" presId="urn:microsoft.com/office/officeart/2005/8/layout/hierarchy2"/>
    <dgm:cxn modelId="{A9E00D20-4577-4C0A-9BB4-13A7DA3B7E05}" srcId="{5A844CFC-472C-45DF-937B-EEA67AC8D751}" destId="{A7FBD315-E9E7-405F-BF39-3A186A444B6A}" srcOrd="1" destOrd="0" parTransId="{208AD413-8FB3-42CE-9F57-52FDEB1B49F6}" sibTransId="{60BE7463-6D8F-4533-82F8-D3BF80A64E93}"/>
    <dgm:cxn modelId="{CAFAB5BC-B939-42AF-8696-FE16F709BB1E}" type="presOf" srcId="{DCA5843A-C003-4532-987B-B516537EE16D}" destId="{E55DF5E4-7747-4BEB-AEF3-3760BDC659D7}" srcOrd="1" destOrd="0" presId="urn:microsoft.com/office/officeart/2005/8/layout/hierarchy2"/>
    <dgm:cxn modelId="{46937BA0-E8D9-44EA-9613-C886E667C5F5}" srcId="{A2F4EBD9-A196-4B49-9074-26F0405A673F}" destId="{4FEB6DA8-C7C2-4792-8AE9-E6EA914ED9FD}" srcOrd="0" destOrd="0" parTransId="{FAB71F36-9FEE-4642-9D72-1876731D0C21}" sibTransId="{8AD4A95E-8FFE-4104-8202-76A0727906D4}"/>
    <dgm:cxn modelId="{40B6C852-6F19-4E27-9D3C-57EFC678F87F}" type="presOf" srcId="{2DFCE6DB-6621-44FE-BBA9-BE85F85A2C0D}" destId="{889AEB1D-79DA-4DA3-B3BB-B93AD96D5677}" srcOrd="0" destOrd="0" presId="urn:microsoft.com/office/officeart/2005/8/layout/hierarchy2"/>
    <dgm:cxn modelId="{12D723B5-24E5-48B3-ADE2-A636F34CBC9D}" type="presParOf" srcId="{BA449FA3-DC19-44B2-B5F4-8E541090F25A}" destId="{E94D44A6-3987-479A-B293-496D9BA36663}" srcOrd="0" destOrd="0" presId="urn:microsoft.com/office/officeart/2005/8/layout/hierarchy2"/>
    <dgm:cxn modelId="{793D1B13-9CF0-4026-9E44-6D5129882F27}" type="presParOf" srcId="{E94D44A6-3987-479A-B293-496D9BA36663}" destId="{3492AE27-7DAD-4293-B7C2-05F56C939371}" srcOrd="0" destOrd="0" presId="urn:microsoft.com/office/officeart/2005/8/layout/hierarchy2"/>
    <dgm:cxn modelId="{68072784-0E54-43C9-A54B-C741CF7E479E}" type="presParOf" srcId="{E94D44A6-3987-479A-B293-496D9BA36663}" destId="{26284D96-FDA6-4B0D-BA4C-2033CFEAC5C9}" srcOrd="1" destOrd="0" presId="urn:microsoft.com/office/officeart/2005/8/layout/hierarchy2"/>
    <dgm:cxn modelId="{886F8FE6-CB90-4FE2-A118-0A6F0D865D2C}" type="presParOf" srcId="{26284D96-FDA6-4B0D-BA4C-2033CFEAC5C9}" destId="{889AEB1D-79DA-4DA3-B3BB-B93AD96D5677}" srcOrd="0" destOrd="0" presId="urn:microsoft.com/office/officeart/2005/8/layout/hierarchy2"/>
    <dgm:cxn modelId="{E0CB118C-325A-4925-9C5F-950D27BE1C2A}" type="presParOf" srcId="{889AEB1D-79DA-4DA3-B3BB-B93AD96D5677}" destId="{0121FDEF-DE22-4FDF-9BD2-FC776220A4FD}" srcOrd="0" destOrd="0" presId="urn:microsoft.com/office/officeart/2005/8/layout/hierarchy2"/>
    <dgm:cxn modelId="{1F563854-8660-4E1C-89B9-A0A94636E36E}" type="presParOf" srcId="{26284D96-FDA6-4B0D-BA4C-2033CFEAC5C9}" destId="{86864F3D-F2DD-4043-A57D-BA3E26D91765}" srcOrd="1" destOrd="0" presId="urn:microsoft.com/office/officeart/2005/8/layout/hierarchy2"/>
    <dgm:cxn modelId="{0B3694ED-D8AA-492D-9F1F-BAFA6383D92B}" type="presParOf" srcId="{86864F3D-F2DD-4043-A57D-BA3E26D91765}" destId="{7AAB0D85-9AAE-4F1A-ACF3-D67D24AC383A}" srcOrd="0" destOrd="0" presId="urn:microsoft.com/office/officeart/2005/8/layout/hierarchy2"/>
    <dgm:cxn modelId="{DC73D920-CAE9-4F77-944B-3AB9FD2B8D53}" type="presParOf" srcId="{86864F3D-F2DD-4043-A57D-BA3E26D91765}" destId="{DB389DBA-CB9C-4A59-91E6-68674B933328}" srcOrd="1" destOrd="0" presId="urn:microsoft.com/office/officeart/2005/8/layout/hierarchy2"/>
    <dgm:cxn modelId="{B66920C2-D69F-4E6F-9AE3-541902F795FB}" type="presParOf" srcId="{DB389DBA-CB9C-4A59-91E6-68674B933328}" destId="{1F01AFC6-100F-45EE-8D34-B08ECDAE3579}" srcOrd="0" destOrd="0" presId="urn:microsoft.com/office/officeart/2005/8/layout/hierarchy2"/>
    <dgm:cxn modelId="{76379146-73BD-4273-8760-9BDAD7A996B1}" type="presParOf" srcId="{1F01AFC6-100F-45EE-8D34-B08ECDAE3579}" destId="{FD1C22F4-40B6-4C37-ABAC-70E34D3913C1}" srcOrd="0" destOrd="0" presId="urn:microsoft.com/office/officeart/2005/8/layout/hierarchy2"/>
    <dgm:cxn modelId="{638AFFA3-EBE0-4ECE-847C-C3A7B1E13BBC}" type="presParOf" srcId="{DB389DBA-CB9C-4A59-91E6-68674B933328}" destId="{710516C2-AAD0-421D-92C9-4E72CAC9F251}" srcOrd="1" destOrd="0" presId="urn:microsoft.com/office/officeart/2005/8/layout/hierarchy2"/>
    <dgm:cxn modelId="{BB9B9F2E-6B9C-4874-9107-22C2B10D1A00}" type="presParOf" srcId="{710516C2-AAD0-421D-92C9-4E72CAC9F251}" destId="{E02427B7-1044-42D1-95D4-08527CFDEA6E}" srcOrd="0" destOrd="0" presId="urn:microsoft.com/office/officeart/2005/8/layout/hierarchy2"/>
    <dgm:cxn modelId="{9B12A6FB-5BCA-4D54-BA03-EBA69E1F9510}" type="presParOf" srcId="{710516C2-AAD0-421D-92C9-4E72CAC9F251}" destId="{566568A8-67B0-46EE-AEED-FAB956A81CE3}" srcOrd="1" destOrd="0" presId="urn:microsoft.com/office/officeart/2005/8/layout/hierarchy2"/>
    <dgm:cxn modelId="{7C40B8E0-A8BC-4928-B686-629E6F40AF18}" type="presParOf" srcId="{566568A8-67B0-46EE-AEED-FAB956A81CE3}" destId="{EAA056DA-E9DF-4956-B66F-D7F70DBC40AB}" srcOrd="0" destOrd="0" presId="urn:microsoft.com/office/officeart/2005/8/layout/hierarchy2"/>
    <dgm:cxn modelId="{DDBEC7B0-5487-4B28-8B5C-7A5465553187}" type="presParOf" srcId="{EAA056DA-E9DF-4956-B66F-D7F70DBC40AB}" destId="{E55DF5E4-7747-4BEB-AEF3-3760BDC659D7}" srcOrd="0" destOrd="0" presId="urn:microsoft.com/office/officeart/2005/8/layout/hierarchy2"/>
    <dgm:cxn modelId="{A3DF0FB9-48FD-44CE-841A-87462418579B}" type="presParOf" srcId="{566568A8-67B0-46EE-AEED-FAB956A81CE3}" destId="{C0B54972-9924-40E5-B595-EF03005C8B14}" srcOrd="1" destOrd="0" presId="urn:microsoft.com/office/officeart/2005/8/layout/hierarchy2"/>
    <dgm:cxn modelId="{56014E11-987A-43FB-BFD4-0E591856DCF8}" type="presParOf" srcId="{C0B54972-9924-40E5-B595-EF03005C8B14}" destId="{9C2E9B46-59E9-45E4-9D1D-B8CB397D8B9E}" srcOrd="0" destOrd="0" presId="urn:microsoft.com/office/officeart/2005/8/layout/hierarchy2"/>
    <dgm:cxn modelId="{28A3220D-BFBB-4D7E-B90C-4A822BD35D81}" type="presParOf" srcId="{C0B54972-9924-40E5-B595-EF03005C8B14}" destId="{4BDE7D94-430B-434C-AD2F-8C9E1B0A55EA}" srcOrd="1" destOrd="0" presId="urn:microsoft.com/office/officeart/2005/8/layout/hierarchy2"/>
    <dgm:cxn modelId="{0EFBE179-6654-4FD3-B589-4F94D245E161}" type="presParOf" srcId="{DB389DBA-CB9C-4A59-91E6-68674B933328}" destId="{392FC0CB-5C81-4F31-AAFF-6F338D9B6855}" srcOrd="2" destOrd="0" presId="urn:microsoft.com/office/officeart/2005/8/layout/hierarchy2"/>
    <dgm:cxn modelId="{3C432A45-D5BC-4713-BA75-09CE6E115056}" type="presParOf" srcId="{392FC0CB-5C81-4F31-AAFF-6F338D9B6855}" destId="{984CB824-AB4E-425A-B5BE-A93603D7EED7}" srcOrd="0" destOrd="0" presId="urn:microsoft.com/office/officeart/2005/8/layout/hierarchy2"/>
    <dgm:cxn modelId="{CF32AD82-C23C-4621-AC70-0AE8E4C59163}" type="presParOf" srcId="{DB389DBA-CB9C-4A59-91E6-68674B933328}" destId="{F0832A30-1EE8-4207-AD0C-DF85A96B63B8}" srcOrd="3" destOrd="0" presId="urn:microsoft.com/office/officeart/2005/8/layout/hierarchy2"/>
    <dgm:cxn modelId="{CB4572F9-93E3-40EA-93CB-17EC5568B8F9}" type="presParOf" srcId="{F0832A30-1EE8-4207-AD0C-DF85A96B63B8}" destId="{2168E6FC-E327-4AC3-93FD-36898B6C0347}" srcOrd="0" destOrd="0" presId="urn:microsoft.com/office/officeart/2005/8/layout/hierarchy2"/>
    <dgm:cxn modelId="{5E049CD7-D685-47AE-919B-8EDB21D44951}" type="presParOf" srcId="{F0832A30-1EE8-4207-AD0C-DF85A96B63B8}" destId="{7D0B43DE-612A-43A3-A904-36C50C0E6E71}" srcOrd="1" destOrd="0" presId="urn:microsoft.com/office/officeart/2005/8/layout/hierarchy2"/>
    <dgm:cxn modelId="{42539A9D-5C94-4630-8FAA-C24E3197D33B}" type="presParOf" srcId="{7D0B43DE-612A-43A3-A904-36C50C0E6E71}" destId="{5AA136E2-88DD-4CB9-9A74-94ED3560B5B0}" srcOrd="0" destOrd="0" presId="urn:microsoft.com/office/officeart/2005/8/layout/hierarchy2"/>
    <dgm:cxn modelId="{F0F4E7EA-A594-4C5F-9540-E8CCEA051CE5}" type="presParOf" srcId="{5AA136E2-88DD-4CB9-9A74-94ED3560B5B0}" destId="{DAAA957D-3E39-4137-89E1-3E54E360AF0C}" srcOrd="0" destOrd="0" presId="urn:microsoft.com/office/officeart/2005/8/layout/hierarchy2"/>
    <dgm:cxn modelId="{D7045E3B-F75C-4468-94F2-A2BDDEDE6F35}" type="presParOf" srcId="{7D0B43DE-612A-43A3-A904-36C50C0E6E71}" destId="{6C1F0C7F-F2CB-4E3C-A682-2E9DB42C136B}" srcOrd="1" destOrd="0" presId="urn:microsoft.com/office/officeart/2005/8/layout/hierarchy2"/>
    <dgm:cxn modelId="{513A46D1-A951-47FF-91A2-E79F8BB45DA0}" type="presParOf" srcId="{6C1F0C7F-F2CB-4E3C-A682-2E9DB42C136B}" destId="{E5DA5ACB-1515-466E-BBBB-A0DD6080B1C8}" srcOrd="0" destOrd="0" presId="urn:microsoft.com/office/officeart/2005/8/layout/hierarchy2"/>
    <dgm:cxn modelId="{0D1F5CCF-E3FC-44A8-894A-68FF21423F73}" type="presParOf" srcId="{6C1F0C7F-F2CB-4E3C-A682-2E9DB42C136B}" destId="{F2295387-3BA2-48B1-8120-86DDB5643E7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8847F9-53C3-43D0-9FE8-D9DC9CACB1A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93602FE-927E-4AB9-B9E7-F57B3A38B862}">
      <dgm:prSet custT="1"/>
      <dgm:spPr/>
      <dgm:t>
        <a:bodyPr/>
        <a:lstStyle/>
        <a:p>
          <a:pPr rtl="0"/>
          <a:r>
            <a:rPr lang="zh-TW" altLang="en-US" sz="1600" dirty="0" smtClean="0"/>
            <a:t>全校課程查詢系統</a:t>
          </a:r>
          <a:endParaRPr lang="zh-TW" altLang="en-US" sz="1600" dirty="0"/>
        </a:p>
      </dgm:t>
    </dgm:pt>
    <dgm:pt modelId="{85AD0766-8F10-417C-9871-FB26AD2B0289}" type="parTrans" cxnId="{4A2334BB-A081-4770-B2E8-305DAE832CE8}">
      <dgm:prSet/>
      <dgm:spPr/>
      <dgm:t>
        <a:bodyPr/>
        <a:lstStyle/>
        <a:p>
          <a:endParaRPr lang="zh-TW" altLang="en-US"/>
        </a:p>
      </dgm:t>
    </dgm:pt>
    <dgm:pt modelId="{BA130BDE-4743-457B-8BBB-9087DD1BD123}" type="sibTrans" cxnId="{4A2334BB-A081-4770-B2E8-305DAE832CE8}">
      <dgm:prSet/>
      <dgm:spPr/>
      <dgm:t>
        <a:bodyPr/>
        <a:lstStyle/>
        <a:p>
          <a:endParaRPr lang="zh-TW" altLang="en-US"/>
        </a:p>
      </dgm:t>
    </dgm:pt>
    <dgm:pt modelId="{DA07105E-781F-402F-A807-5F96A618A819}">
      <dgm:prSet custT="1"/>
      <dgm:spPr/>
      <dgm:t>
        <a:bodyPr/>
        <a:lstStyle/>
        <a:p>
          <a:pPr algn="l" rtl="0"/>
          <a:r>
            <a:rPr lang="zh-TW" altLang="en-US" sz="1400" dirty="0" smtClean="0"/>
            <a:t>學院：人文社會科學學院</a:t>
          </a:r>
          <a:endParaRPr lang="zh-TW" altLang="en-US" sz="1400" dirty="0"/>
        </a:p>
      </dgm:t>
    </dgm:pt>
    <dgm:pt modelId="{94A37F74-B1E5-4D70-9F04-26B0F78C45A8}" type="parTrans" cxnId="{6381DD1E-29F1-4A20-8BEC-C3BA34905736}">
      <dgm:prSet/>
      <dgm:spPr/>
      <dgm:t>
        <a:bodyPr/>
        <a:lstStyle/>
        <a:p>
          <a:endParaRPr lang="zh-TW" altLang="en-US"/>
        </a:p>
      </dgm:t>
    </dgm:pt>
    <dgm:pt modelId="{56B8E2DB-315F-472D-99E0-1E5F4B14EAC9}" type="sibTrans" cxnId="{6381DD1E-29F1-4A20-8BEC-C3BA34905736}">
      <dgm:prSet/>
      <dgm:spPr/>
      <dgm:t>
        <a:bodyPr/>
        <a:lstStyle/>
        <a:p>
          <a:endParaRPr lang="zh-TW" altLang="en-US"/>
        </a:p>
      </dgm:t>
    </dgm:pt>
    <dgm:pt modelId="{DA231F10-BA14-4CF0-B869-D55514A20141}">
      <dgm:prSet custT="1"/>
      <dgm:spPr/>
      <dgm:t>
        <a:bodyPr/>
        <a:lstStyle/>
        <a:p>
          <a:pPr algn="l" rtl="0"/>
          <a:r>
            <a:rPr lang="zh-TW" altLang="en-US" sz="1400" dirty="0" smtClean="0"/>
            <a:t>系所：人文社會科學學院</a:t>
          </a:r>
          <a:endParaRPr lang="en-US" altLang="zh-TW" sz="1400" dirty="0" smtClean="0"/>
        </a:p>
        <a:p>
          <a:pPr algn="l" rtl="0"/>
          <a:r>
            <a:rPr lang="zh-TW" altLang="en-US" sz="1400" dirty="0" smtClean="0"/>
            <a:t>班別：學士班</a:t>
          </a:r>
          <a:endParaRPr lang="zh-TW" sz="1400" dirty="0"/>
        </a:p>
      </dgm:t>
    </dgm:pt>
    <dgm:pt modelId="{139076F2-69E1-4716-81EB-2430FC2D64A8}" type="parTrans" cxnId="{96F3EBC5-5801-4AFC-823C-388124C7060E}">
      <dgm:prSet/>
      <dgm:spPr/>
      <dgm:t>
        <a:bodyPr/>
        <a:lstStyle/>
        <a:p>
          <a:endParaRPr lang="zh-TW" altLang="en-US"/>
        </a:p>
      </dgm:t>
    </dgm:pt>
    <dgm:pt modelId="{BD216D83-176F-496E-9190-FDC8AB004BA6}" type="sibTrans" cxnId="{96F3EBC5-5801-4AFC-823C-388124C7060E}">
      <dgm:prSet/>
      <dgm:spPr/>
      <dgm:t>
        <a:bodyPr/>
        <a:lstStyle/>
        <a:p>
          <a:endParaRPr lang="zh-TW" altLang="en-US"/>
        </a:p>
      </dgm:t>
    </dgm:pt>
    <dgm:pt modelId="{5806CE7D-6DA6-4422-BF8E-3503C8F3E802}">
      <dgm:prSet custT="1"/>
      <dgm:spPr/>
      <dgm:t>
        <a:bodyPr/>
        <a:lstStyle/>
        <a:p>
          <a:pPr rtl="0"/>
          <a:r>
            <a:rPr lang="zh-TW" altLang="en-US" sz="1400" dirty="0" smtClean="0"/>
            <a:t>學程：文化創意產業學程</a:t>
          </a:r>
          <a:endParaRPr lang="zh-TW" altLang="en-US" sz="1400" dirty="0"/>
        </a:p>
      </dgm:t>
    </dgm:pt>
    <dgm:pt modelId="{CEAA2ED6-301F-408F-A2A7-EEDB90CDC8A8}" type="parTrans" cxnId="{B3802AF9-E80D-40AF-8896-595D9C5289CF}">
      <dgm:prSet/>
      <dgm:spPr/>
      <dgm:t>
        <a:bodyPr/>
        <a:lstStyle/>
        <a:p>
          <a:endParaRPr lang="zh-TW" altLang="en-US"/>
        </a:p>
      </dgm:t>
    </dgm:pt>
    <dgm:pt modelId="{A256D2D6-8679-4F78-B333-6CC2003323BA}" type="sibTrans" cxnId="{B3802AF9-E80D-40AF-8896-595D9C5289CF}">
      <dgm:prSet/>
      <dgm:spPr/>
      <dgm:t>
        <a:bodyPr/>
        <a:lstStyle/>
        <a:p>
          <a:endParaRPr lang="zh-TW" altLang="en-US"/>
        </a:p>
      </dgm:t>
    </dgm:pt>
    <dgm:pt modelId="{D6CF23DA-7C19-492A-B8EB-F440C04ADD04}">
      <dgm:prSet custT="1"/>
      <dgm:spPr/>
      <dgm:t>
        <a:bodyPr/>
        <a:lstStyle/>
        <a:p>
          <a:pPr algn="l" rtl="0"/>
          <a:r>
            <a:rPr lang="zh-TW" altLang="en-US" sz="1400" dirty="0" smtClean="0"/>
            <a:t>系所：華文文學系</a:t>
          </a:r>
          <a:endParaRPr lang="en-US" altLang="zh-TW" sz="1400" dirty="0" smtClean="0"/>
        </a:p>
        <a:p>
          <a:pPr algn="l" rtl="0"/>
          <a:r>
            <a:rPr lang="zh-TW" altLang="en-US" sz="1400" dirty="0" smtClean="0"/>
            <a:t>班別：學士班</a:t>
          </a:r>
          <a:endParaRPr lang="zh-TW" sz="1400" dirty="0"/>
        </a:p>
      </dgm:t>
    </dgm:pt>
    <dgm:pt modelId="{5983443C-1087-4028-848D-443A301790D2}" type="parTrans" cxnId="{58F6CB14-CB74-4D38-A34D-FD40B1B623BB}">
      <dgm:prSet/>
      <dgm:spPr/>
      <dgm:t>
        <a:bodyPr/>
        <a:lstStyle/>
        <a:p>
          <a:endParaRPr lang="zh-TW" altLang="en-US"/>
        </a:p>
      </dgm:t>
    </dgm:pt>
    <dgm:pt modelId="{DE3584C0-0672-489D-AA5D-23DB8EE18516}" type="sibTrans" cxnId="{58F6CB14-CB74-4D38-A34D-FD40B1B623BB}">
      <dgm:prSet/>
      <dgm:spPr/>
      <dgm:t>
        <a:bodyPr/>
        <a:lstStyle/>
        <a:p>
          <a:endParaRPr lang="zh-TW" altLang="en-US"/>
        </a:p>
      </dgm:t>
    </dgm:pt>
    <dgm:pt modelId="{279507DC-EB89-444A-A01E-E50B3B1C2291}">
      <dgm:prSet custT="1"/>
      <dgm:spPr/>
      <dgm:t>
        <a:bodyPr/>
        <a:lstStyle/>
        <a:p>
          <a:pPr rtl="0"/>
          <a:r>
            <a:rPr lang="zh-TW" altLang="en-US" sz="1400" dirty="0" smtClean="0"/>
            <a:t>學程：文化創意產業學程</a:t>
          </a:r>
          <a:endParaRPr lang="zh-TW" altLang="en-US" sz="1400" dirty="0"/>
        </a:p>
      </dgm:t>
    </dgm:pt>
    <dgm:pt modelId="{C734CE99-18A3-40A5-8343-1B048518C3DE}" type="parTrans" cxnId="{F0736104-E751-4D56-B4F3-108902A3A8BF}">
      <dgm:prSet/>
      <dgm:spPr/>
      <dgm:t>
        <a:bodyPr/>
        <a:lstStyle/>
        <a:p>
          <a:endParaRPr lang="zh-TW" altLang="en-US"/>
        </a:p>
      </dgm:t>
    </dgm:pt>
    <dgm:pt modelId="{935E513D-EC80-4FC1-93E9-F56C3BE5DBDF}" type="sibTrans" cxnId="{F0736104-E751-4D56-B4F3-108902A3A8BF}">
      <dgm:prSet/>
      <dgm:spPr/>
      <dgm:t>
        <a:bodyPr/>
        <a:lstStyle/>
        <a:p>
          <a:endParaRPr lang="zh-TW" altLang="en-US"/>
        </a:p>
      </dgm:t>
    </dgm:pt>
    <dgm:pt modelId="{79FBC04E-D8EF-48C4-A954-EB97805FA438}" type="pres">
      <dgm:prSet presAssocID="{298847F9-53C3-43D0-9FE8-D9DC9CACB1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79B9F7-8491-4053-8FE8-685A864F88F0}" type="pres">
      <dgm:prSet presAssocID="{193602FE-927E-4AB9-B9E7-F57B3A38B862}" presName="root1" presStyleCnt="0"/>
      <dgm:spPr/>
    </dgm:pt>
    <dgm:pt modelId="{8188C42C-87CB-4D7F-9E32-9AA998796BEE}" type="pres">
      <dgm:prSet presAssocID="{193602FE-927E-4AB9-B9E7-F57B3A38B862}" presName="LevelOneTextNode" presStyleLbl="node0" presStyleIdx="0" presStyleCnt="1">
        <dgm:presLayoutVars>
          <dgm:chPref val="3"/>
        </dgm:presLayoutVars>
      </dgm:prSet>
      <dgm:spPr/>
    </dgm:pt>
    <dgm:pt modelId="{50B1AAC3-7ADA-473E-A74D-AFC6BDA68EEA}" type="pres">
      <dgm:prSet presAssocID="{193602FE-927E-4AB9-B9E7-F57B3A38B862}" presName="level2hierChild" presStyleCnt="0"/>
      <dgm:spPr/>
    </dgm:pt>
    <dgm:pt modelId="{AF992E3C-29F7-44F9-AEA5-44AE878CAAD6}" type="pres">
      <dgm:prSet presAssocID="{94A37F74-B1E5-4D70-9F04-26B0F78C45A8}" presName="conn2-1" presStyleLbl="parChTrans1D2" presStyleIdx="0" presStyleCnt="1"/>
      <dgm:spPr/>
    </dgm:pt>
    <dgm:pt modelId="{D50513E3-E1B8-48EB-A6EA-D3599F140B72}" type="pres">
      <dgm:prSet presAssocID="{94A37F74-B1E5-4D70-9F04-26B0F78C45A8}" presName="connTx" presStyleLbl="parChTrans1D2" presStyleIdx="0" presStyleCnt="1"/>
      <dgm:spPr/>
    </dgm:pt>
    <dgm:pt modelId="{CAC5FC23-7148-4770-8BE6-8AAA7BEBA9F2}" type="pres">
      <dgm:prSet presAssocID="{DA07105E-781F-402F-A807-5F96A618A819}" presName="root2" presStyleCnt="0"/>
      <dgm:spPr/>
    </dgm:pt>
    <dgm:pt modelId="{58E4C699-1007-440D-A7FB-F07DB6DBB391}" type="pres">
      <dgm:prSet presAssocID="{DA07105E-781F-402F-A807-5F96A618A819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3FF8B11-4F6B-43D5-9D1F-7EB9E4C3939E}" type="pres">
      <dgm:prSet presAssocID="{DA07105E-781F-402F-A807-5F96A618A819}" presName="level3hierChild" presStyleCnt="0"/>
      <dgm:spPr/>
    </dgm:pt>
    <dgm:pt modelId="{FEF128CE-A483-495E-A0F7-F18988308095}" type="pres">
      <dgm:prSet presAssocID="{139076F2-69E1-4716-81EB-2430FC2D64A8}" presName="conn2-1" presStyleLbl="parChTrans1D3" presStyleIdx="0" presStyleCnt="2"/>
      <dgm:spPr/>
    </dgm:pt>
    <dgm:pt modelId="{E33BB452-E5F5-4F9E-939A-C29AFDDFFE65}" type="pres">
      <dgm:prSet presAssocID="{139076F2-69E1-4716-81EB-2430FC2D64A8}" presName="connTx" presStyleLbl="parChTrans1D3" presStyleIdx="0" presStyleCnt="2"/>
      <dgm:spPr/>
    </dgm:pt>
    <dgm:pt modelId="{E0CBE65D-1453-4B67-BAE8-BC1D3EE6142C}" type="pres">
      <dgm:prSet presAssocID="{DA231F10-BA14-4CF0-B869-D55514A20141}" presName="root2" presStyleCnt="0"/>
      <dgm:spPr/>
    </dgm:pt>
    <dgm:pt modelId="{B735F346-39B3-4575-A425-2BFB4A412A3D}" type="pres">
      <dgm:prSet presAssocID="{DA231F10-BA14-4CF0-B869-D55514A20141}" presName="LevelTwoTextNode" presStyleLbl="node3" presStyleIdx="0" presStyleCnt="2" custScaleY="13971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B3D3420-A229-4AAC-8DC7-A5070C84087B}" type="pres">
      <dgm:prSet presAssocID="{DA231F10-BA14-4CF0-B869-D55514A20141}" presName="level3hierChild" presStyleCnt="0"/>
      <dgm:spPr/>
    </dgm:pt>
    <dgm:pt modelId="{4F14E589-23F2-4DAB-8C58-01CAB5DE2E09}" type="pres">
      <dgm:prSet presAssocID="{C734CE99-18A3-40A5-8343-1B048518C3DE}" presName="conn2-1" presStyleLbl="parChTrans1D4" presStyleIdx="0" presStyleCnt="2"/>
      <dgm:spPr/>
    </dgm:pt>
    <dgm:pt modelId="{2F906017-E228-4257-A9BA-0E6ECB216AD3}" type="pres">
      <dgm:prSet presAssocID="{C734CE99-18A3-40A5-8343-1B048518C3DE}" presName="connTx" presStyleLbl="parChTrans1D4" presStyleIdx="0" presStyleCnt="2"/>
      <dgm:spPr/>
    </dgm:pt>
    <dgm:pt modelId="{6D7D458E-40D2-4313-AE72-655166E367B7}" type="pres">
      <dgm:prSet presAssocID="{279507DC-EB89-444A-A01E-E50B3B1C2291}" presName="root2" presStyleCnt="0"/>
      <dgm:spPr/>
    </dgm:pt>
    <dgm:pt modelId="{4842E435-B11A-49AD-BBA2-4C541E32C8BA}" type="pres">
      <dgm:prSet presAssocID="{279507DC-EB89-444A-A01E-E50B3B1C2291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EA7255F-F06A-4BC2-8D61-9BAD1A561F38}" type="pres">
      <dgm:prSet presAssocID="{279507DC-EB89-444A-A01E-E50B3B1C2291}" presName="level3hierChild" presStyleCnt="0"/>
      <dgm:spPr/>
    </dgm:pt>
    <dgm:pt modelId="{1DC94076-48B4-48FA-BEE4-F1B65B50758E}" type="pres">
      <dgm:prSet presAssocID="{5983443C-1087-4028-848D-443A301790D2}" presName="conn2-1" presStyleLbl="parChTrans1D3" presStyleIdx="1" presStyleCnt="2"/>
      <dgm:spPr/>
    </dgm:pt>
    <dgm:pt modelId="{90EE0838-A605-4785-9DBB-9E8F061E589D}" type="pres">
      <dgm:prSet presAssocID="{5983443C-1087-4028-848D-443A301790D2}" presName="connTx" presStyleLbl="parChTrans1D3" presStyleIdx="1" presStyleCnt="2"/>
      <dgm:spPr/>
    </dgm:pt>
    <dgm:pt modelId="{D96D5238-9A90-4EA8-9EE5-385BD9AC0EC0}" type="pres">
      <dgm:prSet presAssocID="{D6CF23DA-7C19-492A-B8EB-F440C04ADD04}" presName="root2" presStyleCnt="0"/>
      <dgm:spPr/>
    </dgm:pt>
    <dgm:pt modelId="{81AEC7AF-F6E1-419B-84DC-6122DE88030F}" type="pres">
      <dgm:prSet presAssocID="{D6CF23DA-7C19-492A-B8EB-F440C04ADD04}" presName="LevelTwoTextNode" presStyleLbl="node3" presStyleIdx="1" presStyleCnt="2" custScaleY="15554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C53A493-CBD5-4D8D-925E-79CEB969D620}" type="pres">
      <dgm:prSet presAssocID="{D6CF23DA-7C19-492A-B8EB-F440C04ADD04}" presName="level3hierChild" presStyleCnt="0"/>
      <dgm:spPr/>
    </dgm:pt>
    <dgm:pt modelId="{86961B8A-1774-46D9-9870-69DE27D4816C}" type="pres">
      <dgm:prSet presAssocID="{CEAA2ED6-301F-408F-A2A7-EEDB90CDC8A8}" presName="conn2-1" presStyleLbl="parChTrans1D4" presStyleIdx="1" presStyleCnt="2"/>
      <dgm:spPr/>
    </dgm:pt>
    <dgm:pt modelId="{8E60174F-F9C4-42C9-B551-FBEA36783721}" type="pres">
      <dgm:prSet presAssocID="{CEAA2ED6-301F-408F-A2A7-EEDB90CDC8A8}" presName="connTx" presStyleLbl="parChTrans1D4" presStyleIdx="1" presStyleCnt="2"/>
      <dgm:spPr/>
    </dgm:pt>
    <dgm:pt modelId="{83899955-19C7-4EA6-BD51-E408F6E315BD}" type="pres">
      <dgm:prSet presAssocID="{5806CE7D-6DA6-4422-BF8E-3503C8F3E802}" presName="root2" presStyleCnt="0"/>
      <dgm:spPr/>
    </dgm:pt>
    <dgm:pt modelId="{A6ACFB05-631D-4F1F-A778-4E8AEF1D111C}" type="pres">
      <dgm:prSet presAssocID="{5806CE7D-6DA6-4422-BF8E-3503C8F3E802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6B2B91D-3C53-4FFB-931B-F6E489D127D4}" type="pres">
      <dgm:prSet presAssocID="{5806CE7D-6DA6-4422-BF8E-3503C8F3E802}" presName="level3hierChild" presStyleCnt="0"/>
      <dgm:spPr/>
    </dgm:pt>
  </dgm:ptLst>
  <dgm:cxnLst>
    <dgm:cxn modelId="{07105228-2ACE-40D5-B06A-4B9CB1C420E3}" type="presOf" srcId="{5983443C-1087-4028-848D-443A301790D2}" destId="{1DC94076-48B4-48FA-BEE4-F1B65B50758E}" srcOrd="0" destOrd="0" presId="urn:microsoft.com/office/officeart/2005/8/layout/hierarchy2"/>
    <dgm:cxn modelId="{5E4FD7A6-579A-4203-B544-61C7CB836987}" type="presOf" srcId="{193602FE-927E-4AB9-B9E7-F57B3A38B862}" destId="{8188C42C-87CB-4D7F-9E32-9AA998796BEE}" srcOrd="0" destOrd="0" presId="urn:microsoft.com/office/officeart/2005/8/layout/hierarchy2"/>
    <dgm:cxn modelId="{22EA78A0-85C4-4E69-BA6E-F15F193E0534}" type="presOf" srcId="{94A37F74-B1E5-4D70-9F04-26B0F78C45A8}" destId="{D50513E3-E1B8-48EB-A6EA-D3599F140B72}" srcOrd="1" destOrd="0" presId="urn:microsoft.com/office/officeart/2005/8/layout/hierarchy2"/>
    <dgm:cxn modelId="{F0736104-E751-4D56-B4F3-108902A3A8BF}" srcId="{DA231F10-BA14-4CF0-B869-D55514A20141}" destId="{279507DC-EB89-444A-A01E-E50B3B1C2291}" srcOrd="0" destOrd="0" parTransId="{C734CE99-18A3-40A5-8343-1B048518C3DE}" sibTransId="{935E513D-EC80-4FC1-93E9-F56C3BE5DBDF}"/>
    <dgm:cxn modelId="{605E0D3C-F787-4A16-86FA-23A0B8F3053E}" type="presOf" srcId="{139076F2-69E1-4716-81EB-2430FC2D64A8}" destId="{FEF128CE-A483-495E-A0F7-F18988308095}" srcOrd="0" destOrd="0" presId="urn:microsoft.com/office/officeart/2005/8/layout/hierarchy2"/>
    <dgm:cxn modelId="{D6302781-7DBE-4019-A6EF-A596710A3B38}" type="presOf" srcId="{C734CE99-18A3-40A5-8343-1B048518C3DE}" destId="{2F906017-E228-4257-A9BA-0E6ECB216AD3}" srcOrd="1" destOrd="0" presId="urn:microsoft.com/office/officeart/2005/8/layout/hierarchy2"/>
    <dgm:cxn modelId="{B3802AF9-E80D-40AF-8896-595D9C5289CF}" srcId="{D6CF23DA-7C19-492A-B8EB-F440C04ADD04}" destId="{5806CE7D-6DA6-4422-BF8E-3503C8F3E802}" srcOrd="0" destOrd="0" parTransId="{CEAA2ED6-301F-408F-A2A7-EEDB90CDC8A8}" sibTransId="{A256D2D6-8679-4F78-B333-6CC2003323BA}"/>
    <dgm:cxn modelId="{D6A3192A-7DCC-46A6-B1A4-1A262CEAA3E0}" type="presOf" srcId="{139076F2-69E1-4716-81EB-2430FC2D64A8}" destId="{E33BB452-E5F5-4F9E-939A-C29AFDDFFE65}" srcOrd="1" destOrd="0" presId="urn:microsoft.com/office/officeart/2005/8/layout/hierarchy2"/>
    <dgm:cxn modelId="{6381DD1E-29F1-4A20-8BEC-C3BA34905736}" srcId="{193602FE-927E-4AB9-B9E7-F57B3A38B862}" destId="{DA07105E-781F-402F-A807-5F96A618A819}" srcOrd="0" destOrd="0" parTransId="{94A37F74-B1E5-4D70-9F04-26B0F78C45A8}" sibTransId="{56B8E2DB-315F-472D-99E0-1E5F4B14EAC9}"/>
    <dgm:cxn modelId="{B556CE50-67C9-4BC1-B62F-D277C656BF9F}" type="presOf" srcId="{DA07105E-781F-402F-A807-5F96A618A819}" destId="{58E4C699-1007-440D-A7FB-F07DB6DBB391}" srcOrd="0" destOrd="0" presId="urn:microsoft.com/office/officeart/2005/8/layout/hierarchy2"/>
    <dgm:cxn modelId="{FC8EC68A-FAF2-499C-AAF1-B48B0B4477E7}" type="presOf" srcId="{C734CE99-18A3-40A5-8343-1B048518C3DE}" destId="{4F14E589-23F2-4DAB-8C58-01CAB5DE2E09}" srcOrd="0" destOrd="0" presId="urn:microsoft.com/office/officeart/2005/8/layout/hierarchy2"/>
    <dgm:cxn modelId="{BEA9F1F1-CAB7-492F-94C7-9E5C7FFE81EB}" type="presOf" srcId="{298847F9-53C3-43D0-9FE8-D9DC9CACB1A6}" destId="{79FBC04E-D8EF-48C4-A954-EB97805FA438}" srcOrd="0" destOrd="0" presId="urn:microsoft.com/office/officeart/2005/8/layout/hierarchy2"/>
    <dgm:cxn modelId="{BECD270A-9631-4C8B-B993-C1ED9E9F5601}" type="presOf" srcId="{CEAA2ED6-301F-408F-A2A7-EEDB90CDC8A8}" destId="{8E60174F-F9C4-42C9-B551-FBEA36783721}" srcOrd="1" destOrd="0" presId="urn:microsoft.com/office/officeart/2005/8/layout/hierarchy2"/>
    <dgm:cxn modelId="{58F6CB14-CB74-4D38-A34D-FD40B1B623BB}" srcId="{DA07105E-781F-402F-A807-5F96A618A819}" destId="{D6CF23DA-7C19-492A-B8EB-F440C04ADD04}" srcOrd="1" destOrd="0" parTransId="{5983443C-1087-4028-848D-443A301790D2}" sibTransId="{DE3584C0-0672-489D-AA5D-23DB8EE18516}"/>
    <dgm:cxn modelId="{0DC08BFA-3703-40B4-AEE7-77CC3075B6B3}" type="presOf" srcId="{5806CE7D-6DA6-4422-BF8E-3503C8F3E802}" destId="{A6ACFB05-631D-4F1F-A778-4E8AEF1D111C}" srcOrd="0" destOrd="0" presId="urn:microsoft.com/office/officeart/2005/8/layout/hierarchy2"/>
    <dgm:cxn modelId="{EBF02A77-31E3-4612-9F99-36C20A0AEAE8}" type="presOf" srcId="{94A37F74-B1E5-4D70-9F04-26B0F78C45A8}" destId="{AF992E3C-29F7-44F9-AEA5-44AE878CAAD6}" srcOrd="0" destOrd="0" presId="urn:microsoft.com/office/officeart/2005/8/layout/hierarchy2"/>
    <dgm:cxn modelId="{4A2334BB-A081-4770-B2E8-305DAE832CE8}" srcId="{298847F9-53C3-43D0-9FE8-D9DC9CACB1A6}" destId="{193602FE-927E-4AB9-B9E7-F57B3A38B862}" srcOrd="0" destOrd="0" parTransId="{85AD0766-8F10-417C-9871-FB26AD2B0289}" sibTransId="{BA130BDE-4743-457B-8BBB-9087DD1BD123}"/>
    <dgm:cxn modelId="{54C6A10B-9DF4-4E1E-BF77-2C075ABAB4A2}" type="presOf" srcId="{CEAA2ED6-301F-408F-A2A7-EEDB90CDC8A8}" destId="{86961B8A-1774-46D9-9870-69DE27D4816C}" srcOrd="0" destOrd="0" presId="urn:microsoft.com/office/officeart/2005/8/layout/hierarchy2"/>
    <dgm:cxn modelId="{02CB897F-428C-4B7C-B9B0-BA1547C8B27F}" type="presOf" srcId="{5983443C-1087-4028-848D-443A301790D2}" destId="{90EE0838-A605-4785-9DBB-9E8F061E589D}" srcOrd="1" destOrd="0" presId="urn:microsoft.com/office/officeart/2005/8/layout/hierarchy2"/>
    <dgm:cxn modelId="{96F3EBC5-5801-4AFC-823C-388124C7060E}" srcId="{DA07105E-781F-402F-A807-5F96A618A819}" destId="{DA231F10-BA14-4CF0-B869-D55514A20141}" srcOrd="0" destOrd="0" parTransId="{139076F2-69E1-4716-81EB-2430FC2D64A8}" sibTransId="{BD216D83-176F-496E-9190-FDC8AB004BA6}"/>
    <dgm:cxn modelId="{6C456BEC-654F-458D-ADEE-F1DC110584A9}" type="presOf" srcId="{279507DC-EB89-444A-A01E-E50B3B1C2291}" destId="{4842E435-B11A-49AD-BBA2-4C541E32C8BA}" srcOrd="0" destOrd="0" presId="urn:microsoft.com/office/officeart/2005/8/layout/hierarchy2"/>
    <dgm:cxn modelId="{28BCCBF3-02DA-4DB2-AEEF-6710381AD351}" type="presOf" srcId="{D6CF23DA-7C19-492A-B8EB-F440C04ADD04}" destId="{81AEC7AF-F6E1-419B-84DC-6122DE88030F}" srcOrd="0" destOrd="0" presId="urn:microsoft.com/office/officeart/2005/8/layout/hierarchy2"/>
    <dgm:cxn modelId="{CCA3A17B-05F8-4811-9BE5-A201320C3877}" type="presOf" srcId="{DA231F10-BA14-4CF0-B869-D55514A20141}" destId="{B735F346-39B3-4575-A425-2BFB4A412A3D}" srcOrd="0" destOrd="0" presId="urn:microsoft.com/office/officeart/2005/8/layout/hierarchy2"/>
    <dgm:cxn modelId="{100B5EA6-4D98-41D0-953E-42B6EF4D273F}" type="presParOf" srcId="{79FBC04E-D8EF-48C4-A954-EB97805FA438}" destId="{7D79B9F7-8491-4053-8FE8-685A864F88F0}" srcOrd="0" destOrd="0" presId="urn:microsoft.com/office/officeart/2005/8/layout/hierarchy2"/>
    <dgm:cxn modelId="{EF9D14AC-FA18-40BC-A5C4-6167E57CE240}" type="presParOf" srcId="{7D79B9F7-8491-4053-8FE8-685A864F88F0}" destId="{8188C42C-87CB-4D7F-9E32-9AA998796BEE}" srcOrd="0" destOrd="0" presId="urn:microsoft.com/office/officeart/2005/8/layout/hierarchy2"/>
    <dgm:cxn modelId="{72D96E3B-3060-4E98-B04A-8DFFF8573EFF}" type="presParOf" srcId="{7D79B9F7-8491-4053-8FE8-685A864F88F0}" destId="{50B1AAC3-7ADA-473E-A74D-AFC6BDA68EEA}" srcOrd="1" destOrd="0" presId="urn:microsoft.com/office/officeart/2005/8/layout/hierarchy2"/>
    <dgm:cxn modelId="{8FA068D1-2F3C-457F-809D-2F243801BD47}" type="presParOf" srcId="{50B1AAC3-7ADA-473E-A74D-AFC6BDA68EEA}" destId="{AF992E3C-29F7-44F9-AEA5-44AE878CAAD6}" srcOrd="0" destOrd="0" presId="urn:microsoft.com/office/officeart/2005/8/layout/hierarchy2"/>
    <dgm:cxn modelId="{2192B8A8-A89B-444D-BB9A-D8862DD343BE}" type="presParOf" srcId="{AF992E3C-29F7-44F9-AEA5-44AE878CAAD6}" destId="{D50513E3-E1B8-48EB-A6EA-D3599F140B72}" srcOrd="0" destOrd="0" presId="urn:microsoft.com/office/officeart/2005/8/layout/hierarchy2"/>
    <dgm:cxn modelId="{04CEA080-76A7-49C9-AC0A-B0B27C541B9C}" type="presParOf" srcId="{50B1AAC3-7ADA-473E-A74D-AFC6BDA68EEA}" destId="{CAC5FC23-7148-4770-8BE6-8AAA7BEBA9F2}" srcOrd="1" destOrd="0" presId="urn:microsoft.com/office/officeart/2005/8/layout/hierarchy2"/>
    <dgm:cxn modelId="{2A41560D-0E02-4E44-89B7-9829BA9DB3B7}" type="presParOf" srcId="{CAC5FC23-7148-4770-8BE6-8AAA7BEBA9F2}" destId="{58E4C699-1007-440D-A7FB-F07DB6DBB391}" srcOrd="0" destOrd="0" presId="urn:microsoft.com/office/officeart/2005/8/layout/hierarchy2"/>
    <dgm:cxn modelId="{0DD66132-3479-4F8C-BCC8-C0580501A0F0}" type="presParOf" srcId="{CAC5FC23-7148-4770-8BE6-8AAA7BEBA9F2}" destId="{03FF8B11-4F6B-43D5-9D1F-7EB9E4C3939E}" srcOrd="1" destOrd="0" presId="urn:microsoft.com/office/officeart/2005/8/layout/hierarchy2"/>
    <dgm:cxn modelId="{83C5491D-CF3A-425E-9888-F38C41531E0A}" type="presParOf" srcId="{03FF8B11-4F6B-43D5-9D1F-7EB9E4C3939E}" destId="{FEF128CE-A483-495E-A0F7-F18988308095}" srcOrd="0" destOrd="0" presId="urn:microsoft.com/office/officeart/2005/8/layout/hierarchy2"/>
    <dgm:cxn modelId="{8CDC0EAE-CEC1-485D-8FA1-D140ED550D16}" type="presParOf" srcId="{FEF128CE-A483-495E-A0F7-F18988308095}" destId="{E33BB452-E5F5-4F9E-939A-C29AFDDFFE65}" srcOrd="0" destOrd="0" presId="urn:microsoft.com/office/officeart/2005/8/layout/hierarchy2"/>
    <dgm:cxn modelId="{6DF92C9D-7A9D-4CD5-AC08-856BC0264F41}" type="presParOf" srcId="{03FF8B11-4F6B-43D5-9D1F-7EB9E4C3939E}" destId="{E0CBE65D-1453-4B67-BAE8-BC1D3EE6142C}" srcOrd="1" destOrd="0" presId="urn:microsoft.com/office/officeart/2005/8/layout/hierarchy2"/>
    <dgm:cxn modelId="{FD14CA15-5080-40CF-A10F-0F7DB9AA41CD}" type="presParOf" srcId="{E0CBE65D-1453-4B67-BAE8-BC1D3EE6142C}" destId="{B735F346-39B3-4575-A425-2BFB4A412A3D}" srcOrd="0" destOrd="0" presId="urn:microsoft.com/office/officeart/2005/8/layout/hierarchy2"/>
    <dgm:cxn modelId="{05B61F5A-1771-4B4C-9ADB-CFD4890564DD}" type="presParOf" srcId="{E0CBE65D-1453-4B67-BAE8-BC1D3EE6142C}" destId="{BB3D3420-A229-4AAC-8DC7-A5070C84087B}" srcOrd="1" destOrd="0" presId="urn:microsoft.com/office/officeart/2005/8/layout/hierarchy2"/>
    <dgm:cxn modelId="{FBFBCE53-C7D9-4ACE-8845-1E1747ED9E54}" type="presParOf" srcId="{BB3D3420-A229-4AAC-8DC7-A5070C84087B}" destId="{4F14E589-23F2-4DAB-8C58-01CAB5DE2E09}" srcOrd="0" destOrd="0" presId="urn:microsoft.com/office/officeart/2005/8/layout/hierarchy2"/>
    <dgm:cxn modelId="{7A0A000A-5626-4AD4-9606-0062AAB903CE}" type="presParOf" srcId="{4F14E589-23F2-4DAB-8C58-01CAB5DE2E09}" destId="{2F906017-E228-4257-A9BA-0E6ECB216AD3}" srcOrd="0" destOrd="0" presId="urn:microsoft.com/office/officeart/2005/8/layout/hierarchy2"/>
    <dgm:cxn modelId="{12C39A83-F14D-4755-848E-EE1CD02E6758}" type="presParOf" srcId="{BB3D3420-A229-4AAC-8DC7-A5070C84087B}" destId="{6D7D458E-40D2-4313-AE72-655166E367B7}" srcOrd="1" destOrd="0" presId="urn:microsoft.com/office/officeart/2005/8/layout/hierarchy2"/>
    <dgm:cxn modelId="{C55FD66E-D9E8-4EDE-B2A5-C536D87E5D68}" type="presParOf" srcId="{6D7D458E-40D2-4313-AE72-655166E367B7}" destId="{4842E435-B11A-49AD-BBA2-4C541E32C8BA}" srcOrd="0" destOrd="0" presId="urn:microsoft.com/office/officeart/2005/8/layout/hierarchy2"/>
    <dgm:cxn modelId="{55430F2A-B130-41DC-8803-EC13B8C0FD13}" type="presParOf" srcId="{6D7D458E-40D2-4313-AE72-655166E367B7}" destId="{FEA7255F-F06A-4BC2-8D61-9BAD1A561F38}" srcOrd="1" destOrd="0" presId="urn:microsoft.com/office/officeart/2005/8/layout/hierarchy2"/>
    <dgm:cxn modelId="{71C34816-6F67-48CF-8B93-D3A0FC3450DA}" type="presParOf" srcId="{03FF8B11-4F6B-43D5-9D1F-7EB9E4C3939E}" destId="{1DC94076-48B4-48FA-BEE4-F1B65B50758E}" srcOrd="2" destOrd="0" presId="urn:microsoft.com/office/officeart/2005/8/layout/hierarchy2"/>
    <dgm:cxn modelId="{34B63551-6768-425A-866D-A8557E18B569}" type="presParOf" srcId="{1DC94076-48B4-48FA-BEE4-F1B65B50758E}" destId="{90EE0838-A605-4785-9DBB-9E8F061E589D}" srcOrd="0" destOrd="0" presId="urn:microsoft.com/office/officeart/2005/8/layout/hierarchy2"/>
    <dgm:cxn modelId="{C6788759-6A70-42F7-A931-B256B27BB7FB}" type="presParOf" srcId="{03FF8B11-4F6B-43D5-9D1F-7EB9E4C3939E}" destId="{D96D5238-9A90-4EA8-9EE5-385BD9AC0EC0}" srcOrd="3" destOrd="0" presId="urn:microsoft.com/office/officeart/2005/8/layout/hierarchy2"/>
    <dgm:cxn modelId="{88E90884-5668-449C-84D0-14F344E31044}" type="presParOf" srcId="{D96D5238-9A90-4EA8-9EE5-385BD9AC0EC0}" destId="{81AEC7AF-F6E1-419B-84DC-6122DE88030F}" srcOrd="0" destOrd="0" presId="urn:microsoft.com/office/officeart/2005/8/layout/hierarchy2"/>
    <dgm:cxn modelId="{97DF5519-3D0E-4F79-8CCD-0459855512F3}" type="presParOf" srcId="{D96D5238-9A90-4EA8-9EE5-385BD9AC0EC0}" destId="{CC53A493-CBD5-4D8D-925E-79CEB969D620}" srcOrd="1" destOrd="0" presId="urn:microsoft.com/office/officeart/2005/8/layout/hierarchy2"/>
    <dgm:cxn modelId="{D9E4F77E-AD3E-45A9-8D84-926E8FC88AE7}" type="presParOf" srcId="{CC53A493-CBD5-4D8D-925E-79CEB969D620}" destId="{86961B8A-1774-46D9-9870-69DE27D4816C}" srcOrd="0" destOrd="0" presId="urn:microsoft.com/office/officeart/2005/8/layout/hierarchy2"/>
    <dgm:cxn modelId="{31509F4C-7E2F-4EFF-913C-A4EF9ADD5952}" type="presParOf" srcId="{86961B8A-1774-46D9-9870-69DE27D4816C}" destId="{8E60174F-F9C4-42C9-B551-FBEA36783721}" srcOrd="0" destOrd="0" presId="urn:microsoft.com/office/officeart/2005/8/layout/hierarchy2"/>
    <dgm:cxn modelId="{785D9702-366B-4851-BAEF-F6A5320709C3}" type="presParOf" srcId="{CC53A493-CBD5-4D8D-925E-79CEB969D620}" destId="{83899955-19C7-4EA6-BD51-E408F6E315BD}" srcOrd="1" destOrd="0" presId="urn:microsoft.com/office/officeart/2005/8/layout/hierarchy2"/>
    <dgm:cxn modelId="{63DE2A06-0964-4E39-94A0-5ECACFE6779E}" type="presParOf" srcId="{83899955-19C7-4EA6-BD51-E408F6E315BD}" destId="{A6ACFB05-631D-4F1F-A778-4E8AEF1D111C}" srcOrd="0" destOrd="0" presId="urn:microsoft.com/office/officeart/2005/8/layout/hierarchy2"/>
    <dgm:cxn modelId="{6BF4EE6D-7C44-48AB-A632-2F6E2AE2606C}" type="presParOf" srcId="{83899955-19C7-4EA6-BD51-E408F6E315BD}" destId="{F6B2B91D-3C53-4FFB-931B-F6E489D127D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77DFC4-D6DE-4BED-B4FB-44898E0F7575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819621B9-D85B-46D1-A099-9C0EF4BCC354}">
      <dgm:prSet phldrT="[文字]" custT="1"/>
      <dgm:spPr/>
      <dgm:t>
        <a:bodyPr/>
        <a:lstStyle/>
        <a:p>
          <a:r>
            <a:rPr lang="zh-TW" altLang="en-US" sz="1400" dirty="0" smtClean="0"/>
            <a:t>華文文學系</a:t>
          </a:r>
          <a:endParaRPr lang="zh-TW" altLang="en-US" sz="1400" dirty="0"/>
        </a:p>
      </dgm:t>
    </dgm:pt>
    <dgm:pt modelId="{D2C1A588-CF2D-44A7-A945-013D978A2EFB}" type="parTrans" cxnId="{5067A320-7AB3-44F2-A1A1-AC8B33257F33}">
      <dgm:prSet/>
      <dgm:spPr/>
      <dgm:t>
        <a:bodyPr/>
        <a:lstStyle/>
        <a:p>
          <a:endParaRPr lang="zh-TW" altLang="en-US"/>
        </a:p>
      </dgm:t>
    </dgm:pt>
    <dgm:pt modelId="{F2C65CB5-8B31-444B-851A-22BB70CB662A}" type="sibTrans" cxnId="{5067A320-7AB3-44F2-A1A1-AC8B33257F33}">
      <dgm:prSet/>
      <dgm:spPr/>
      <dgm:t>
        <a:bodyPr/>
        <a:lstStyle/>
        <a:p>
          <a:endParaRPr lang="zh-TW" altLang="en-US"/>
        </a:p>
      </dgm:t>
    </dgm:pt>
    <dgm:pt modelId="{C87570A5-19B0-4E81-8886-757D5A03098E}">
      <dgm:prSet phldrT="[文字]" custT="1"/>
      <dgm:spPr/>
      <dgm:t>
        <a:bodyPr/>
        <a:lstStyle/>
        <a:p>
          <a:r>
            <a:rPr lang="zh-TW" altLang="en-US" sz="1400" dirty="0" smtClean="0"/>
            <a:t>城市．動物與文學（黃宗潔）</a:t>
          </a:r>
          <a:endParaRPr lang="zh-TW" altLang="en-US" sz="1400" dirty="0"/>
        </a:p>
      </dgm:t>
    </dgm:pt>
    <dgm:pt modelId="{0E5C13EA-ECB2-4F8F-96B3-6DC43E54922B}" type="parTrans" cxnId="{1874EC15-A806-4368-90B4-4961707DFD4E}">
      <dgm:prSet/>
      <dgm:spPr/>
      <dgm:t>
        <a:bodyPr/>
        <a:lstStyle/>
        <a:p>
          <a:endParaRPr lang="zh-TW" altLang="en-US"/>
        </a:p>
      </dgm:t>
    </dgm:pt>
    <dgm:pt modelId="{56859B27-64A0-4AA8-BCA0-E36C735EA80D}" type="sibTrans" cxnId="{1874EC15-A806-4368-90B4-4961707DFD4E}">
      <dgm:prSet/>
      <dgm:spPr/>
      <dgm:t>
        <a:bodyPr/>
        <a:lstStyle/>
        <a:p>
          <a:endParaRPr lang="zh-TW" altLang="en-US"/>
        </a:p>
      </dgm:t>
    </dgm:pt>
    <dgm:pt modelId="{CEEA07EE-C6E5-4B92-8213-43141923A2C0}">
      <dgm:prSet phldrT="[文字]" custT="1"/>
      <dgm:spPr/>
      <dgm:t>
        <a:bodyPr/>
        <a:lstStyle/>
        <a:p>
          <a:r>
            <a:rPr lang="zh-TW" altLang="en-US" sz="1400" dirty="0" smtClean="0"/>
            <a:t>藝創系</a:t>
          </a:r>
          <a:endParaRPr lang="zh-TW" altLang="en-US" sz="1400" dirty="0"/>
        </a:p>
      </dgm:t>
    </dgm:pt>
    <dgm:pt modelId="{C62D9F14-2223-41B9-8CF6-FCAAE07D4AC0}" type="parTrans" cxnId="{4C4EAB9B-976C-4ACC-A61C-6BD96A7C15CB}">
      <dgm:prSet/>
      <dgm:spPr/>
      <dgm:t>
        <a:bodyPr/>
        <a:lstStyle/>
        <a:p>
          <a:endParaRPr lang="zh-TW" altLang="en-US"/>
        </a:p>
      </dgm:t>
    </dgm:pt>
    <dgm:pt modelId="{1C0AF59A-95F1-4454-A7FC-F4A8B935B8E9}" type="sibTrans" cxnId="{4C4EAB9B-976C-4ACC-A61C-6BD96A7C15CB}">
      <dgm:prSet/>
      <dgm:spPr/>
      <dgm:t>
        <a:bodyPr/>
        <a:lstStyle/>
        <a:p>
          <a:endParaRPr lang="zh-TW" altLang="en-US"/>
        </a:p>
      </dgm:t>
    </dgm:pt>
    <dgm:pt modelId="{76A7E919-BE82-4935-90DA-6AD0DE40F0BF}">
      <dgm:prSet phldrT="[文字]" custT="1"/>
      <dgm:spPr/>
      <dgm:t>
        <a:bodyPr/>
        <a:lstStyle/>
        <a:p>
          <a:r>
            <a:rPr lang="zh-TW" altLang="en-US" sz="1400" dirty="0" smtClean="0"/>
            <a:t>藝術傳播（吳柏熹）</a:t>
          </a:r>
          <a:endParaRPr lang="zh-TW" altLang="en-US" sz="1400" dirty="0"/>
        </a:p>
      </dgm:t>
    </dgm:pt>
    <dgm:pt modelId="{F13EEA6D-1589-4405-9262-64C049AE1EEE}" type="parTrans" cxnId="{76AD927E-21A4-49B7-ADE3-E2B19CA0047C}">
      <dgm:prSet/>
      <dgm:spPr/>
      <dgm:t>
        <a:bodyPr/>
        <a:lstStyle/>
        <a:p>
          <a:endParaRPr lang="zh-TW" altLang="en-US"/>
        </a:p>
      </dgm:t>
    </dgm:pt>
    <dgm:pt modelId="{04B17165-7C31-4C82-98C2-4293E2C9FEE3}" type="sibTrans" cxnId="{76AD927E-21A4-49B7-ADE3-E2B19CA0047C}">
      <dgm:prSet/>
      <dgm:spPr/>
      <dgm:t>
        <a:bodyPr/>
        <a:lstStyle/>
        <a:p>
          <a:endParaRPr lang="zh-TW" altLang="en-US"/>
        </a:p>
      </dgm:t>
    </dgm:pt>
    <dgm:pt modelId="{43E37D22-92EA-491E-AD9E-9E2875488A08}">
      <dgm:prSet custT="1"/>
      <dgm:spPr/>
      <dgm:t>
        <a:bodyPr/>
        <a:lstStyle/>
        <a:p>
          <a:r>
            <a:rPr lang="zh-TW" altLang="en-US" sz="1400" dirty="0" smtClean="0"/>
            <a:t>臺灣系</a:t>
          </a:r>
          <a:endParaRPr lang="zh-TW" altLang="en-US" sz="1400" dirty="0"/>
        </a:p>
      </dgm:t>
    </dgm:pt>
    <dgm:pt modelId="{58089A6A-E624-4A60-9AA4-4113FBDCE3E9}" type="parTrans" cxnId="{BCFC526A-2A35-4A56-9B59-408534415362}">
      <dgm:prSet/>
      <dgm:spPr/>
      <dgm:t>
        <a:bodyPr/>
        <a:lstStyle/>
        <a:p>
          <a:endParaRPr lang="zh-TW" altLang="en-US"/>
        </a:p>
      </dgm:t>
    </dgm:pt>
    <dgm:pt modelId="{F168D02F-5EFB-48E6-8D95-0FFEBE55DBB7}" type="sibTrans" cxnId="{BCFC526A-2A35-4A56-9B59-408534415362}">
      <dgm:prSet/>
      <dgm:spPr/>
      <dgm:t>
        <a:bodyPr/>
        <a:lstStyle/>
        <a:p>
          <a:endParaRPr lang="zh-TW" altLang="en-US"/>
        </a:p>
      </dgm:t>
    </dgm:pt>
    <dgm:pt modelId="{EC7174BF-4A22-47FE-B73D-04D4E89D145F}">
      <dgm:prSet custT="1"/>
      <dgm:spPr/>
      <dgm:t>
        <a:bodyPr/>
        <a:lstStyle/>
        <a:p>
          <a:r>
            <a:rPr lang="zh-TW" altLang="en-US" sz="1400" dirty="0" smtClean="0"/>
            <a:t>華語流行音樂</a:t>
          </a:r>
          <a:endParaRPr lang="en-US" altLang="zh-TW" sz="1400" dirty="0" smtClean="0"/>
        </a:p>
        <a:p>
          <a:r>
            <a:rPr lang="zh-TW" altLang="en-US" sz="1400" dirty="0" smtClean="0"/>
            <a:t>（吳明益）</a:t>
          </a:r>
          <a:endParaRPr lang="zh-TW" altLang="en-US" sz="1400" dirty="0"/>
        </a:p>
      </dgm:t>
    </dgm:pt>
    <dgm:pt modelId="{48DD532B-4762-46FC-9D3E-77D605939DBA}" type="parTrans" cxnId="{E0F05685-7C97-4654-9788-675738656271}">
      <dgm:prSet/>
      <dgm:spPr/>
      <dgm:t>
        <a:bodyPr/>
        <a:lstStyle/>
        <a:p>
          <a:endParaRPr lang="zh-TW" altLang="en-US"/>
        </a:p>
      </dgm:t>
    </dgm:pt>
    <dgm:pt modelId="{5EB00B41-0980-4B6E-930E-5F9F7AA57849}" type="sibTrans" cxnId="{E0F05685-7C97-4654-9788-675738656271}">
      <dgm:prSet/>
      <dgm:spPr/>
      <dgm:t>
        <a:bodyPr/>
        <a:lstStyle/>
        <a:p>
          <a:endParaRPr lang="zh-TW" altLang="en-US"/>
        </a:p>
      </dgm:t>
    </dgm:pt>
    <dgm:pt modelId="{6AB01463-A7FE-46C4-AC50-6453E325C79A}">
      <dgm:prSet custT="1"/>
      <dgm:spPr/>
      <dgm:t>
        <a:bodyPr/>
        <a:lstStyle/>
        <a:p>
          <a:r>
            <a:rPr lang="zh-TW" altLang="en-US" sz="1400" dirty="0" smtClean="0"/>
            <a:t>報導文學寫作</a:t>
          </a:r>
          <a:endParaRPr lang="en-US" altLang="zh-TW" sz="1400" dirty="0" smtClean="0"/>
        </a:p>
        <a:p>
          <a:r>
            <a:rPr lang="zh-TW" altLang="en-US" sz="1400" dirty="0" smtClean="0"/>
            <a:t>（魏貽君）</a:t>
          </a:r>
          <a:endParaRPr lang="zh-TW" altLang="en-US" sz="1400" dirty="0"/>
        </a:p>
      </dgm:t>
    </dgm:pt>
    <dgm:pt modelId="{E6AFC163-C89E-4507-BF2C-9A83EAAB2869}" type="parTrans" cxnId="{61828414-1460-47E9-BC18-B8957A5CBD8F}">
      <dgm:prSet/>
      <dgm:spPr/>
      <dgm:t>
        <a:bodyPr/>
        <a:lstStyle/>
        <a:p>
          <a:endParaRPr lang="zh-TW" altLang="en-US"/>
        </a:p>
      </dgm:t>
    </dgm:pt>
    <dgm:pt modelId="{858B7C42-52AF-40CA-8D7A-67B3E651431C}" type="sibTrans" cxnId="{61828414-1460-47E9-BC18-B8957A5CBD8F}">
      <dgm:prSet/>
      <dgm:spPr/>
      <dgm:t>
        <a:bodyPr/>
        <a:lstStyle/>
        <a:p>
          <a:endParaRPr lang="zh-TW" altLang="en-US"/>
        </a:p>
      </dgm:t>
    </dgm:pt>
    <dgm:pt modelId="{F22E5F61-6A98-4A9F-AC89-8A1C4E17ACD4}">
      <dgm:prSet custT="1"/>
      <dgm:spPr/>
      <dgm:t>
        <a:bodyPr/>
        <a:lstStyle/>
        <a:p>
          <a:r>
            <a:rPr lang="zh-TW" altLang="en-US" sz="1400" dirty="0" smtClean="0"/>
            <a:t>劇場藝術與實務</a:t>
          </a:r>
          <a:r>
            <a:rPr lang="en-US" altLang="en-US" sz="1400" dirty="0" smtClean="0"/>
            <a:t>(</a:t>
          </a:r>
          <a:r>
            <a:rPr lang="zh-TW" altLang="en-US" sz="1400" dirty="0" smtClean="0"/>
            <a:t>二</a:t>
          </a:r>
          <a:r>
            <a:rPr lang="en-US" altLang="en-US" sz="1400" dirty="0" smtClean="0"/>
            <a:t>)</a:t>
          </a:r>
          <a:r>
            <a:rPr lang="zh-TW" altLang="en-US" sz="1400" dirty="0" smtClean="0"/>
            <a:t>（許子漢）</a:t>
          </a:r>
          <a:endParaRPr lang="zh-TW" altLang="en-US" sz="1400" dirty="0"/>
        </a:p>
      </dgm:t>
    </dgm:pt>
    <dgm:pt modelId="{F5036E12-E752-4E83-B315-B46BFA23CE70}" type="parTrans" cxnId="{8F7518FE-2A30-459F-8F0B-87BC2810D4AB}">
      <dgm:prSet/>
      <dgm:spPr/>
      <dgm:t>
        <a:bodyPr/>
        <a:lstStyle/>
        <a:p>
          <a:endParaRPr lang="zh-TW" altLang="en-US"/>
        </a:p>
      </dgm:t>
    </dgm:pt>
    <dgm:pt modelId="{4B60AEB1-DA85-4B1E-964B-6546BD858A24}" type="sibTrans" cxnId="{8F7518FE-2A30-459F-8F0B-87BC2810D4AB}">
      <dgm:prSet/>
      <dgm:spPr/>
      <dgm:t>
        <a:bodyPr/>
        <a:lstStyle/>
        <a:p>
          <a:endParaRPr lang="zh-TW" altLang="en-US"/>
        </a:p>
      </dgm:t>
    </dgm:pt>
    <dgm:pt modelId="{CE2C9F92-D6DE-45A1-81F7-EE969002C528}">
      <dgm:prSet custT="1"/>
      <dgm:spPr/>
      <dgm:t>
        <a:bodyPr/>
        <a:lstStyle/>
        <a:p>
          <a:r>
            <a:rPr lang="zh-TW" altLang="en-US" sz="1400" dirty="0" smtClean="0"/>
            <a:t>文化資產數位典藏（暑期課程）</a:t>
          </a:r>
          <a:endParaRPr lang="en-US" altLang="zh-TW" sz="1400" dirty="0" smtClean="0"/>
        </a:p>
        <a:p>
          <a:r>
            <a:rPr lang="zh-TW" altLang="en-US" sz="1400" dirty="0" smtClean="0"/>
            <a:t>（郭俊麟）</a:t>
          </a:r>
          <a:endParaRPr lang="zh-TW" altLang="en-US" sz="1400" dirty="0"/>
        </a:p>
      </dgm:t>
    </dgm:pt>
    <dgm:pt modelId="{258F87C7-A2BF-4387-93C7-C0690CFCC11A}" type="parTrans" cxnId="{712273DE-EB2C-4C6A-9B3C-E38B4C7EC13D}">
      <dgm:prSet/>
      <dgm:spPr/>
      <dgm:t>
        <a:bodyPr/>
        <a:lstStyle/>
        <a:p>
          <a:endParaRPr lang="zh-TW" altLang="en-US"/>
        </a:p>
      </dgm:t>
    </dgm:pt>
    <dgm:pt modelId="{E1E81BA3-FD26-42A6-91C3-58D3494C5683}" type="sibTrans" cxnId="{712273DE-EB2C-4C6A-9B3C-E38B4C7EC13D}">
      <dgm:prSet/>
      <dgm:spPr/>
      <dgm:t>
        <a:bodyPr/>
        <a:lstStyle/>
        <a:p>
          <a:endParaRPr lang="zh-TW" altLang="en-US"/>
        </a:p>
      </dgm:t>
    </dgm:pt>
    <dgm:pt modelId="{E38BF8D2-D03A-423F-81A3-261E90C24E07}">
      <dgm:prSet custT="1"/>
      <dgm:spPr/>
      <dgm:t>
        <a:bodyPr/>
        <a:lstStyle/>
        <a:p>
          <a:r>
            <a:rPr lang="zh-TW" altLang="en-US" sz="1400" dirty="0" smtClean="0"/>
            <a:t>族群藝術概論</a:t>
          </a:r>
          <a:endParaRPr lang="en-US" altLang="zh-TW" sz="1400" dirty="0" smtClean="0"/>
        </a:p>
        <a:p>
          <a:r>
            <a:rPr lang="zh-TW" altLang="en-US" sz="1400" dirty="0" smtClean="0"/>
            <a:t>（陳怡方）</a:t>
          </a:r>
          <a:endParaRPr lang="zh-TW" altLang="en-US" sz="1400" dirty="0"/>
        </a:p>
      </dgm:t>
    </dgm:pt>
    <dgm:pt modelId="{CB7833EC-1CCC-447B-8E05-0EB63995C409}" type="parTrans" cxnId="{425D54A8-D8A3-4E60-97E8-316BE6F87723}">
      <dgm:prSet/>
      <dgm:spPr/>
      <dgm:t>
        <a:bodyPr/>
        <a:lstStyle/>
        <a:p>
          <a:endParaRPr lang="zh-TW" altLang="en-US"/>
        </a:p>
      </dgm:t>
    </dgm:pt>
    <dgm:pt modelId="{0E06459D-B3EE-4EF7-A4A8-1F430A314B2F}" type="sibTrans" cxnId="{425D54A8-D8A3-4E60-97E8-316BE6F87723}">
      <dgm:prSet/>
      <dgm:spPr/>
      <dgm:t>
        <a:bodyPr/>
        <a:lstStyle/>
        <a:p>
          <a:endParaRPr lang="zh-TW" altLang="en-US"/>
        </a:p>
      </dgm:t>
    </dgm:pt>
    <dgm:pt modelId="{73EF8EED-91CA-4A25-85CF-0E55C3846167}">
      <dgm:prSet custT="1"/>
      <dgm:spPr/>
      <dgm:t>
        <a:bodyPr/>
        <a:lstStyle/>
        <a:p>
          <a:r>
            <a:rPr lang="zh-TW" altLang="en-US" sz="1400" dirty="0" smtClean="0"/>
            <a:t>文化觀光（陳怡方）</a:t>
          </a:r>
          <a:endParaRPr lang="zh-TW" altLang="en-US" sz="1400" dirty="0"/>
        </a:p>
      </dgm:t>
    </dgm:pt>
    <dgm:pt modelId="{99C0E088-91F8-4E1A-AEC1-E89867297A1C}" type="parTrans" cxnId="{AEBF4E7E-FC80-4653-A56F-BE4503FA3C3A}">
      <dgm:prSet/>
      <dgm:spPr/>
      <dgm:t>
        <a:bodyPr/>
        <a:lstStyle/>
        <a:p>
          <a:endParaRPr lang="zh-TW" altLang="en-US"/>
        </a:p>
      </dgm:t>
    </dgm:pt>
    <dgm:pt modelId="{84041D4E-7206-445E-B3D9-76E5E86D5CA2}" type="sibTrans" cxnId="{AEBF4E7E-FC80-4653-A56F-BE4503FA3C3A}">
      <dgm:prSet/>
      <dgm:spPr/>
      <dgm:t>
        <a:bodyPr/>
        <a:lstStyle/>
        <a:p>
          <a:endParaRPr lang="zh-TW" altLang="en-US"/>
        </a:p>
      </dgm:t>
    </dgm:pt>
    <dgm:pt modelId="{9580D83F-D1DA-4D9B-A53C-86039424C159}">
      <dgm:prSet custT="1"/>
      <dgm:spPr/>
      <dgm:t>
        <a:bodyPr/>
        <a:lstStyle/>
        <a:p>
          <a:r>
            <a:rPr lang="zh-TW" altLang="en-US" sz="1400" dirty="0" smtClean="0"/>
            <a:t>藝術行銷導論</a:t>
          </a:r>
          <a:endParaRPr lang="en-US" altLang="zh-TW" sz="1400" dirty="0" smtClean="0"/>
        </a:p>
        <a:p>
          <a:r>
            <a:rPr lang="zh-TW" altLang="en-US" sz="1400" dirty="0" smtClean="0"/>
            <a:t>（林昭宏）</a:t>
          </a:r>
          <a:endParaRPr lang="zh-TW" altLang="en-US" sz="1400" dirty="0"/>
        </a:p>
      </dgm:t>
    </dgm:pt>
    <dgm:pt modelId="{EF7B6690-3F7F-4F92-8E9E-99B34CAA5876}" type="parTrans" cxnId="{38C612CF-633E-48F7-95F1-7E2DED67C5AB}">
      <dgm:prSet/>
      <dgm:spPr/>
      <dgm:t>
        <a:bodyPr/>
        <a:lstStyle/>
        <a:p>
          <a:endParaRPr lang="zh-TW" altLang="en-US"/>
        </a:p>
      </dgm:t>
    </dgm:pt>
    <dgm:pt modelId="{D0C0C987-16DC-4CC0-9DA9-E08BB3B1C2F1}" type="sibTrans" cxnId="{38C612CF-633E-48F7-95F1-7E2DED67C5AB}">
      <dgm:prSet/>
      <dgm:spPr/>
      <dgm:t>
        <a:bodyPr/>
        <a:lstStyle/>
        <a:p>
          <a:endParaRPr lang="zh-TW" altLang="en-US"/>
        </a:p>
      </dgm:t>
    </dgm:pt>
    <dgm:pt modelId="{2939A91B-1584-4D8B-8DBF-9613AEA00D2B}">
      <dgm:prSet phldrT="[文字]" custT="1"/>
      <dgm:spPr/>
      <dgm:t>
        <a:bodyPr/>
        <a:lstStyle/>
        <a:p>
          <a:r>
            <a:rPr lang="zh-TW" altLang="en-US" sz="1400" dirty="0" smtClean="0"/>
            <a:t>必修課程</a:t>
          </a:r>
          <a:endParaRPr lang="zh-TW" altLang="en-US" sz="1400" dirty="0"/>
        </a:p>
      </dgm:t>
    </dgm:pt>
    <dgm:pt modelId="{87CD4624-7A01-45CF-B27F-F1CA4E79DE86}" type="parTrans" cxnId="{D6F43757-F8A9-4EB0-AD9B-2B7D888ABDB6}">
      <dgm:prSet/>
      <dgm:spPr/>
      <dgm:t>
        <a:bodyPr/>
        <a:lstStyle/>
        <a:p>
          <a:endParaRPr lang="zh-TW" altLang="en-US"/>
        </a:p>
      </dgm:t>
    </dgm:pt>
    <dgm:pt modelId="{AB6841FD-0217-4993-B1F2-106B2F11A96C}" type="sibTrans" cxnId="{D6F43757-F8A9-4EB0-AD9B-2B7D888ABDB6}">
      <dgm:prSet/>
      <dgm:spPr/>
      <dgm:t>
        <a:bodyPr/>
        <a:lstStyle/>
        <a:p>
          <a:endParaRPr lang="zh-TW" altLang="en-US"/>
        </a:p>
      </dgm:t>
    </dgm:pt>
    <dgm:pt modelId="{B1617C32-7F72-4440-AA6D-480D3AA9FF97}">
      <dgm:prSet phldrT="[文字]" custT="1"/>
      <dgm:spPr/>
      <dgm:t>
        <a:bodyPr/>
        <a:lstStyle/>
        <a:p>
          <a:r>
            <a:rPr lang="zh-TW" altLang="en-US" sz="1400" dirty="0" smtClean="0"/>
            <a:t>文化創意產業學程實習</a:t>
          </a:r>
          <a:endParaRPr lang="en-US" altLang="zh-TW" sz="1400" dirty="0" smtClean="0"/>
        </a:p>
        <a:p>
          <a:r>
            <a:rPr lang="zh-TW" altLang="en-US" sz="1400" dirty="0" smtClean="0"/>
            <a:t>（劉秀美、李道緝、林淑雅、郭俊麟）</a:t>
          </a:r>
          <a:endParaRPr lang="en-US" altLang="zh-TW" sz="1400" dirty="0" smtClean="0"/>
        </a:p>
      </dgm:t>
    </dgm:pt>
    <dgm:pt modelId="{223FB656-EA25-4048-BE1A-A3C074F9928F}" type="parTrans" cxnId="{0BF2AD69-4EFA-41D9-8BAB-EFD3E3AFF60C}">
      <dgm:prSet/>
      <dgm:spPr/>
      <dgm:t>
        <a:bodyPr/>
        <a:lstStyle/>
        <a:p>
          <a:endParaRPr lang="zh-TW" altLang="en-US"/>
        </a:p>
      </dgm:t>
    </dgm:pt>
    <dgm:pt modelId="{1E43EF68-24D2-41DF-B047-31B31CDA1FA4}" type="sibTrans" cxnId="{0BF2AD69-4EFA-41D9-8BAB-EFD3E3AFF60C}">
      <dgm:prSet/>
      <dgm:spPr/>
      <dgm:t>
        <a:bodyPr/>
        <a:lstStyle/>
        <a:p>
          <a:endParaRPr lang="zh-TW" altLang="en-US"/>
        </a:p>
      </dgm:t>
    </dgm:pt>
    <dgm:pt modelId="{84EAF280-4842-48A4-82B3-95A4AED5768A}" type="pres">
      <dgm:prSet presAssocID="{6077DFC4-D6DE-4BED-B4FB-44898E0F7575}" presName="layout" presStyleCnt="0">
        <dgm:presLayoutVars>
          <dgm:chMax/>
          <dgm:chPref/>
          <dgm:dir/>
          <dgm:resizeHandles/>
        </dgm:presLayoutVars>
      </dgm:prSet>
      <dgm:spPr/>
    </dgm:pt>
    <dgm:pt modelId="{86B3FB16-BC23-4ADF-A03C-9BD1C744B564}" type="pres">
      <dgm:prSet presAssocID="{2939A91B-1584-4D8B-8DBF-9613AEA00D2B}" presName="root" presStyleCnt="0">
        <dgm:presLayoutVars>
          <dgm:chMax/>
          <dgm:chPref/>
        </dgm:presLayoutVars>
      </dgm:prSet>
      <dgm:spPr/>
    </dgm:pt>
    <dgm:pt modelId="{B3350C36-59D8-4681-B1E7-C0F9E08651F3}" type="pres">
      <dgm:prSet presAssocID="{2939A91B-1584-4D8B-8DBF-9613AEA00D2B}" presName="rootComposite" presStyleCnt="0">
        <dgm:presLayoutVars/>
      </dgm:prSet>
      <dgm:spPr/>
    </dgm:pt>
    <dgm:pt modelId="{5922B506-80DF-45B0-8278-AF1F248C5A26}" type="pres">
      <dgm:prSet presAssocID="{2939A91B-1584-4D8B-8DBF-9613AEA00D2B}" presName="ParentAccent" presStyleLbl="alignNode1" presStyleIdx="0" presStyleCnt="4"/>
      <dgm:spPr/>
    </dgm:pt>
    <dgm:pt modelId="{76AD645B-3740-4484-ADF9-3B201A221840}" type="pres">
      <dgm:prSet presAssocID="{2939A91B-1584-4D8B-8DBF-9613AEA00D2B}" presName="ParentSmallAccent" presStyleLbl="fgAcc1" presStyleIdx="0" presStyleCnt="4"/>
      <dgm:spPr/>
    </dgm:pt>
    <dgm:pt modelId="{4E97A655-66B9-4CCE-8B0C-8746D2B4D45F}" type="pres">
      <dgm:prSet presAssocID="{2939A91B-1584-4D8B-8DBF-9613AEA00D2B}" presName="Parent" presStyleLbl="revTx" presStyleIdx="0" presStyleCnt="14">
        <dgm:presLayoutVars>
          <dgm:chMax/>
          <dgm:chPref val="4"/>
          <dgm:bulletEnabled val="1"/>
        </dgm:presLayoutVars>
      </dgm:prSet>
      <dgm:spPr/>
    </dgm:pt>
    <dgm:pt modelId="{3EE2E007-04DB-44C4-A262-44A19C126AA6}" type="pres">
      <dgm:prSet presAssocID="{2939A91B-1584-4D8B-8DBF-9613AEA00D2B}" presName="childShape" presStyleCnt="0">
        <dgm:presLayoutVars>
          <dgm:chMax val="0"/>
          <dgm:chPref val="0"/>
        </dgm:presLayoutVars>
      </dgm:prSet>
      <dgm:spPr/>
    </dgm:pt>
    <dgm:pt modelId="{09EA745F-0006-4CB5-9410-28C8BB8DB2D1}" type="pres">
      <dgm:prSet presAssocID="{B1617C32-7F72-4440-AA6D-480D3AA9FF97}" presName="childComposite" presStyleCnt="0">
        <dgm:presLayoutVars>
          <dgm:chMax val="0"/>
          <dgm:chPref val="0"/>
        </dgm:presLayoutVars>
      </dgm:prSet>
      <dgm:spPr/>
    </dgm:pt>
    <dgm:pt modelId="{38494565-74FF-4E10-8867-81D695CBBDF4}" type="pres">
      <dgm:prSet presAssocID="{B1617C32-7F72-4440-AA6D-480D3AA9FF97}" presName="ChildAccent" presStyleLbl="solidFgAcc1" presStyleIdx="0" presStyleCnt="10"/>
      <dgm:spPr/>
    </dgm:pt>
    <dgm:pt modelId="{99B5EE93-F1E0-4FD4-A9E5-1CCBB171C579}" type="pres">
      <dgm:prSet presAssocID="{B1617C32-7F72-4440-AA6D-480D3AA9FF97}" presName="Child" presStyleLbl="revTx" presStyleIdx="1" presStyleCnt="14" custScaleY="4790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82E6E1-FCA7-4731-91DD-95CAE315A36A}" type="pres">
      <dgm:prSet presAssocID="{819621B9-D85B-46D1-A099-9C0EF4BCC354}" presName="root" presStyleCnt="0">
        <dgm:presLayoutVars>
          <dgm:chMax/>
          <dgm:chPref/>
        </dgm:presLayoutVars>
      </dgm:prSet>
      <dgm:spPr/>
    </dgm:pt>
    <dgm:pt modelId="{7A444BF0-3836-4433-A57D-AB0023998D85}" type="pres">
      <dgm:prSet presAssocID="{819621B9-D85B-46D1-A099-9C0EF4BCC354}" presName="rootComposite" presStyleCnt="0">
        <dgm:presLayoutVars/>
      </dgm:prSet>
      <dgm:spPr/>
    </dgm:pt>
    <dgm:pt modelId="{5632F23A-21B7-420F-808A-DAB08F898CC1}" type="pres">
      <dgm:prSet presAssocID="{819621B9-D85B-46D1-A099-9C0EF4BCC354}" presName="ParentAccent" presStyleLbl="alignNode1" presStyleIdx="1" presStyleCnt="4"/>
      <dgm:spPr/>
    </dgm:pt>
    <dgm:pt modelId="{A206A1D0-368B-4358-8B62-EC59202B55EB}" type="pres">
      <dgm:prSet presAssocID="{819621B9-D85B-46D1-A099-9C0EF4BCC354}" presName="ParentSmallAccent" presStyleLbl="fgAcc1" presStyleIdx="1" presStyleCnt="4"/>
      <dgm:spPr/>
    </dgm:pt>
    <dgm:pt modelId="{38E43F71-1501-4EAE-8BA9-128ABC9D89F9}" type="pres">
      <dgm:prSet presAssocID="{819621B9-D85B-46D1-A099-9C0EF4BCC354}" presName="Parent" presStyleLbl="revTx" presStyleIdx="2" presStyleCnt="14">
        <dgm:presLayoutVars>
          <dgm:chMax/>
          <dgm:chPref val="4"/>
          <dgm:bulletEnabled val="1"/>
        </dgm:presLayoutVars>
      </dgm:prSet>
      <dgm:spPr/>
    </dgm:pt>
    <dgm:pt modelId="{A32E1E04-568B-4FC0-85F6-A3EDB6FAB4AE}" type="pres">
      <dgm:prSet presAssocID="{819621B9-D85B-46D1-A099-9C0EF4BCC354}" presName="childShape" presStyleCnt="0">
        <dgm:presLayoutVars>
          <dgm:chMax val="0"/>
          <dgm:chPref val="0"/>
        </dgm:presLayoutVars>
      </dgm:prSet>
      <dgm:spPr/>
    </dgm:pt>
    <dgm:pt modelId="{49FCFC45-C898-44FD-A9E9-0DC6A5D1B9B9}" type="pres">
      <dgm:prSet presAssocID="{C87570A5-19B0-4E81-8886-757D5A03098E}" presName="childComposite" presStyleCnt="0">
        <dgm:presLayoutVars>
          <dgm:chMax val="0"/>
          <dgm:chPref val="0"/>
        </dgm:presLayoutVars>
      </dgm:prSet>
      <dgm:spPr/>
    </dgm:pt>
    <dgm:pt modelId="{53ECA892-FB01-4DDE-869C-5E7E594C5FF4}" type="pres">
      <dgm:prSet presAssocID="{C87570A5-19B0-4E81-8886-757D5A03098E}" presName="ChildAccent" presStyleLbl="solidFgAcc1" presStyleIdx="1" presStyleCnt="10"/>
      <dgm:spPr/>
    </dgm:pt>
    <dgm:pt modelId="{D23FBD51-11B4-4ED1-9EEE-7B5A68E32BEB}" type="pres">
      <dgm:prSet presAssocID="{C87570A5-19B0-4E81-8886-757D5A03098E}" presName="Child" presStyleLbl="revTx" presStyleIdx="3" presStyleCnt="14" custScaleY="224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132727-88C2-4FC2-95BA-601ACFE1625B}" type="pres">
      <dgm:prSet presAssocID="{EC7174BF-4A22-47FE-B73D-04D4E89D145F}" presName="childComposite" presStyleCnt="0">
        <dgm:presLayoutVars>
          <dgm:chMax val="0"/>
          <dgm:chPref val="0"/>
        </dgm:presLayoutVars>
      </dgm:prSet>
      <dgm:spPr/>
    </dgm:pt>
    <dgm:pt modelId="{CF6D9052-2124-49A2-A5E6-B6F7EE64E623}" type="pres">
      <dgm:prSet presAssocID="{EC7174BF-4A22-47FE-B73D-04D4E89D145F}" presName="ChildAccent" presStyleLbl="solidFgAcc1" presStyleIdx="2" presStyleCnt="10"/>
      <dgm:spPr/>
    </dgm:pt>
    <dgm:pt modelId="{D5B80EBC-C4B8-49B7-8308-2CE3BCB7569C}" type="pres">
      <dgm:prSet presAssocID="{EC7174BF-4A22-47FE-B73D-04D4E89D145F}" presName="Child" presStyleLbl="revTx" presStyleIdx="4" presStyleCnt="14" custScaleY="242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691DE7-99AE-4AE0-AF80-61723F682770}" type="pres">
      <dgm:prSet presAssocID="{6AB01463-A7FE-46C4-AC50-6453E325C79A}" presName="childComposite" presStyleCnt="0">
        <dgm:presLayoutVars>
          <dgm:chMax val="0"/>
          <dgm:chPref val="0"/>
        </dgm:presLayoutVars>
      </dgm:prSet>
      <dgm:spPr/>
    </dgm:pt>
    <dgm:pt modelId="{13FE0527-1D4E-4448-AA38-DB360C697FA4}" type="pres">
      <dgm:prSet presAssocID="{6AB01463-A7FE-46C4-AC50-6453E325C79A}" presName="ChildAccent" presStyleLbl="solidFgAcc1" presStyleIdx="3" presStyleCnt="10"/>
      <dgm:spPr/>
    </dgm:pt>
    <dgm:pt modelId="{108F98B4-CCF2-431F-BE28-EDD4FC55426C}" type="pres">
      <dgm:prSet presAssocID="{6AB01463-A7FE-46C4-AC50-6453E325C79A}" presName="Child" presStyleLbl="revTx" presStyleIdx="5" presStyleCnt="14" custScaleY="224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396501-1212-4585-8223-04A0B1D3E4EE}" type="pres">
      <dgm:prSet presAssocID="{F22E5F61-6A98-4A9F-AC89-8A1C4E17ACD4}" presName="childComposite" presStyleCnt="0">
        <dgm:presLayoutVars>
          <dgm:chMax val="0"/>
          <dgm:chPref val="0"/>
        </dgm:presLayoutVars>
      </dgm:prSet>
      <dgm:spPr/>
    </dgm:pt>
    <dgm:pt modelId="{D0A91DA0-E4C7-4E0D-A941-98E3A1E65AD9}" type="pres">
      <dgm:prSet presAssocID="{F22E5F61-6A98-4A9F-AC89-8A1C4E17ACD4}" presName="ChildAccent" presStyleLbl="solidFgAcc1" presStyleIdx="4" presStyleCnt="10"/>
      <dgm:spPr/>
    </dgm:pt>
    <dgm:pt modelId="{40B186B0-A8C4-4964-9637-AC367CAB3FED}" type="pres">
      <dgm:prSet presAssocID="{F22E5F61-6A98-4A9F-AC89-8A1C4E17ACD4}" presName="Child" presStyleLbl="revTx" presStyleIdx="6" presStyleCnt="14" custScaleY="1336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AA2087-DBCD-46A2-8119-DFDA1E619D08}" type="pres">
      <dgm:prSet presAssocID="{CEEA07EE-C6E5-4B92-8213-43141923A2C0}" presName="root" presStyleCnt="0">
        <dgm:presLayoutVars>
          <dgm:chMax/>
          <dgm:chPref/>
        </dgm:presLayoutVars>
      </dgm:prSet>
      <dgm:spPr/>
    </dgm:pt>
    <dgm:pt modelId="{E0F9B748-E29B-4516-8874-EF7A06FC827E}" type="pres">
      <dgm:prSet presAssocID="{CEEA07EE-C6E5-4B92-8213-43141923A2C0}" presName="rootComposite" presStyleCnt="0">
        <dgm:presLayoutVars/>
      </dgm:prSet>
      <dgm:spPr/>
    </dgm:pt>
    <dgm:pt modelId="{6AC510C4-77DE-45B5-BEFA-605804F445E8}" type="pres">
      <dgm:prSet presAssocID="{CEEA07EE-C6E5-4B92-8213-43141923A2C0}" presName="ParentAccent" presStyleLbl="alignNode1" presStyleIdx="2" presStyleCnt="4"/>
      <dgm:spPr/>
    </dgm:pt>
    <dgm:pt modelId="{B2AD79F8-A439-4206-9700-7D85B71495E0}" type="pres">
      <dgm:prSet presAssocID="{CEEA07EE-C6E5-4B92-8213-43141923A2C0}" presName="ParentSmallAccent" presStyleLbl="fgAcc1" presStyleIdx="2" presStyleCnt="4"/>
      <dgm:spPr/>
    </dgm:pt>
    <dgm:pt modelId="{D561E4AF-D4EE-4084-9166-EEB2598D3DC0}" type="pres">
      <dgm:prSet presAssocID="{CEEA07EE-C6E5-4B92-8213-43141923A2C0}" presName="Parent" presStyleLbl="revTx" presStyleIdx="7" presStyleCnt="14">
        <dgm:presLayoutVars>
          <dgm:chMax/>
          <dgm:chPref val="4"/>
          <dgm:bulletEnabled val="1"/>
        </dgm:presLayoutVars>
      </dgm:prSet>
      <dgm:spPr/>
    </dgm:pt>
    <dgm:pt modelId="{87160FC9-93BE-4E7A-82FB-7B7277894CFC}" type="pres">
      <dgm:prSet presAssocID="{CEEA07EE-C6E5-4B92-8213-43141923A2C0}" presName="childShape" presStyleCnt="0">
        <dgm:presLayoutVars>
          <dgm:chMax val="0"/>
          <dgm:chPref val="0"/>
        </dgm:presLayoutVars>
      </dgm:prSet>
      <dgm:spPr/>
    </dgm:pt>
    <dgm:pt modelId="{569FBEED-D93C-499A-A6AE-011B6BA956F2}" type="pres">
      <dgm:prSet presAssocID="{76A7E919-BE82-4935-90DA-6AD0DE40F0BF}" presName="childComposite" presStyleCnt="0">
        <dgm:presLayoutVars>
          <dgm:chMax val="0"/>
          <dgm:chPref val="0"/>
        </dgm:presLayoutVars>
      </dgm:prSet>
      <dgm:spPr/>
    </dgm:pt>
    <dgm:pt modelId="{3E8B22FB-7F09-4E92-B649-5FA5810B4E3A}" type="pres">
      <dgm:prSet presAssocID="{76A7E919-BE82-4935-90DA-6AD0DE40F0BF}" presName="ChildAccent" presStyleLbl="solidFgAcc1" presStyleIdx="5" presStyleCnt="10"/>
      <dgm:spPr/>
    </dgm:pt>
    <dgm:pt modelId="{3B0FF546-312E-4F59-AF9C-470DDC40C2A7}" type="pres">
      <dgm:prSet presAssocID="{76A7E919-BE82-4935-90DA-6AD0DE40F0BF}" presName="Child" presStyleLbl="revTx" presStyleIdx="8" presStyleCnt="14" custScaleY="2243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B391E8-8E7C-40FC-ACED-F5257ACC8530}" type="pres">
      <dgm:prSet presAssocID="{E38BF8D2-D03A-423F-81A3-261E90C24E07}" presName="childComposite" presStyleCnt="0">
        <dgm:presLayoutVars>
          <dgm:chMax val="0"/>
          <dgm:chPref val="0"/>
        </dgm:presLayoutVars>
      </dgm:prSet>
      <dgm:spPr/>
    </dgm:pt>
    <dgm:pt modelId="{04E240D3-7668-4502-A7B9-9A6ECC2E95E8}" type="pres">
      <dgm:prSet presAssocID="{E38BF8D2-D03A-423F-81A3-261E90C24E07}" presName="ChildAccent" presStyleLbl="solidFgAcc1" presStyleIdx="6" presStyleCnt="10"/>
      <dgm:spPr/>
    </dgm:pt>
    <dgm:pt modelId="{E51FF288-C546-456C-A16A-853534026F1E}" type="pres">
      <dgm:prSet presAssocID="{E38BF8D2-D03A-423F-81A3-261E90C24E07}" presName="Child" presStyleLbl="revTx" presStyleIdx="9" presStyleCnt="14" custScaleY="2424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A4B67F-33F2-468C-B7A0-CE366766D642}" type="pres">
      <dgm:prSet presAssocID="{73EF8EED-91CA-4A25-85CF-0E55C3846167}" presName="childComposite" presStyleCnt="0">
        <dgm:presLayoutVars>
          <dgm:chMax val="0"/>
          <dgm:chPref val="0"/>
        </dgm:presLayoutVars>
      </dgm:prSet>
      <dgm:spPr/>
    </dgm:pt>
    <dgm:pt modelId="{1E133BF5-0322-4D8C-8FF5-692ADA0C4351}" type="pres">
      <dgm:prSet presAssocID="{73EF8EED-91CA-4A25-85CF-0E55C3846167}" presName="ChildAccent" presStyleLbl="solidFgAcc1" presStyleIdx="7" presStyleCnt="10"/>
      <dgm:spPr/>
    </dgm:pt>
    <dgm:pt modelId="{BACF0678-4BF0-469E-A01B-A3A2F632C3EE}" type="pres">
      <dgm:prSet presAssocID="{73EF8EED-91CA-4A25-85CF-0E55C3846167}" presName="Child" presStyleLbl="revTx" presStyleIdx="10" presStyleCnt="14" custScaleY="224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9E3F1B-E2AE-4BE2-AC18-FB29647708CA}" type="pres">
      <dgm:prSet presAssocID="{9580D83F-D1DA-4D9B-A53C-86039424C159}" presName="childComposite" presStyleCnt="0">
        <dgm:presLayoutVars>
          <dgm:chMax val="0"/>
          <dgm:chPref val="0"/>
        </dgm:presLayoutVars>
      </dgm:prSet>
      <dgm:spPr/>
    </dgm:pt>
    <dgm:pt modelId="{EB240BDC-F387-4A12-83C2-E30A2A9FF8C4}" type="pres">
      <dgm:prSet presAssocID="{9580D83F-D1DA-4D9B-A53C-86039424C159}" presName="ChildAccent" presStyleLbl="solidFgAcc1" presStyleIdx="8" presStyleCnt="10"/>
      <dgm:spPr/>
    </dgm:pt>
    <dgm:pt modelId="{13BCB882-8A3D-484D-98F8-37BDCEFD9C3B}" type="pres">
      <dgm:prSet presAssocID="{9580D83F-D1DA-4D9B-A53C-86039424C159}" presName="Child" presStyleLbl="revTx" presStyleIdx="11" presStyleCnt="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E65072-F55D-45EA-831C-EC2C0473AD6B}" type="pres">
      <dgm:prSet presAssocID="{43E37D22-92EA-491E-AD9E-9E2875488A08}" presName="root" presStyleCnt="0">
        <dgm:presLayoutVars>
          <dgm:chMax/>
          <dgm:chPref/>
        </dgm:presLayoutVars>
      </dgm:prSet>
      <dgm:spPr/>
    </dgm:pt>
    <dgm:pt modelId="{7D9C149C-85CA-4A74-937D-07F045C821CB}" type="pres">
      <dgm:prSet presAssocID="{43E37D22-92EA-491E-AD9E-9E2875488A08}" presName="rootComposite" presStyleCnt="0">
        <dgm:presLayoutVars/>
      </dgm:prSet>
      <dgm:spPr/>
    </dgm:pt>
    <dgm:pt modelId="{05C2DD3B-02D6-4450-AA98-33166295BA0F}" type="pres">
      <dgm:prSet presAssocID="{43E37D22-92EA-491E-AD9E-9E2875488A08}" presName="ParentAccent" presStyleLbl="alignNode1" presStyleIdx="3" presStyleCnt="4"/>
      <dgm:spPr/>
    </dgm:pt>
    <dgm:pt modelId="{1ABBBBE1-6DF6-4FE4-AF0B-031FA2EF471B}" type="pres">
      <dgm:prSet presAssocID="{43E37D22-92EA-491E-AD9E-9E2875488A08}" presName="ParentSmallAccent" presStyleLbl="fgAcc1" presStyleIdx="3" presStyleCnt="4"/>
      <dgm:spPr/>
    </dgm:pt>
    <dgm:pt modelId="{2304C94F-AFF4-466B-A66E-24C6F7622F87}" type="pres">
      <dgm:prSet presAssocID="{43E37D22-92EA-491E-AD9E-9E2875488A08}" presName="Parent" presStyleLbl="revTx" presStyleIdx="12" presStyleCnt="14">
        <dgm:presLayoutVars>
          <dgm:chMax/>
          <dgm:chPref val="4"/>
          <dgm:bulletEnabled val="1"/>
        </dgm:presLayoutVars>
      </dgm:prSet>
      <dgm:spPr/>
    </dgm:pt>
    <dgm:pt modelId="{8EE4E458-3964-4859-BC2D-C2884DB1054D}" type="pres">
      <dgm:prSet presAssocID="{43E37D22-92EA-491E-AD9E-9E2875488A08}" presName="childShape" presStyleCnt="0">
        <dgm:presLayoutVars>
          <dgm:chMax val="0"/>
          <dgm:chPref val="0"/>
        </dgm:presLayoutVars>
      </dgm:prSet>
      <dgm:spPr/>
    </dgm:pt>
    <dgm:pt modelId="{5049B8F4-0722-467D-B140-FADD4F32D427}" type="pres">
      <dgm:prSet presAssocID="{CE2C9F92-D6DE-45A1-81F7-EE969002C528}" presName="childComposite" presStyleCnt="0">
        <dgm:presLayoutVars>
          <dgm:chMax val="0"/>
          <dgm:chPref val="0"/>
        </dgm:presLayoutVars>
      </dgm:prSet>
      <dgm:spPr/>
    </dgm:pt>
    <dgm:pt modelId="{B1139408-964E-4308-B648-55EFFFD307DE}" type="pres">
      <dgm:prSet presAssocID="{CE2C9F92-D6DE-45A1-81F7-EE969002C528}" presName="ChildAccent" presStyleLbl="solidFgAcc1" presStyleIdx="9" presStyleCnt="10"/>
      <dgm:spPr/>
    </dgm:pt>
    <dgm:pt modelId="{F26A814C-58CA-4090-AA1D-108EE99A18A5}" type="pres">
      <dgm:prSet presAssocID="{CE2C9F92-D6DE-45A1-81F7-EE969002C528}" presName="Child" presStyleLbl="revTx" presStyleIdx="13" presStyleCnt="14" custScaleY="351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51013F-CE78-4D27-A4DD-BE3E3F713F45}" type="presOf" srcId="{CE2C9F92-D6DE-45A1-81F7-EE969002C528}" destId="{F26A814C-58CA-4090-AA1D-108EE99A18A5}" srcOrd="0" destOrd="0" presId="urn:microsoft.com/office/officeart/2008/layout/SquareAccentList"/>
    <dgm:cxn modelId="{1874EC15-A806-4368-90B4-4961707DFD4E}" srcId="{819621B9-D85B-46D1-A099-9C0EF4BCC354}" destId="{C87570A5-19B0-4E81-8886-757D5A03098E}" srcOrd="0" destOrd="0" parTransId="{0E5C13EA-ECB2-4F8F-96B3-6DC43E54922B}" sibTransId="{56859B27-64A0-4AA8-BCA0-E36C735EA80D}"/>
    <dgm:cxn modelId="{8F7518FE-2A30-459F-8F0B-87BC2810D4AB}" srcId="{819621B9-D85B-46D1-A099-9C0EF4BCC354}" destId="{F22E5F61-6A98-4A9F-AC89-8A1C4E17ACD4}" srcOrd="3" destOrd="0" parTransId="{F5036E12-E752-4E83-B315-B46BFA23CE70}" sibTransId="{4B60AEB1-DA85-4B1E-964B-6546BD858A24}"/>
    <dgm:cxn modelId="{E0F05685-7C97-4654-9788-675738656271}" srcId="{819621B9-D85B-46D1-A099-9C0EF4BCC354}" destId="{EC7174BF-4A22-47FE-B73D-04D4E89D145F}" srcOrd="1" destOrd="0" parTransId="{48DD532B-4762-46FC-9D3E-77D605939DBA}" sibTransId="{5EB00B41-0980-4B6E-930E-5F9F7AA57849}"/>
    <dgm:cxn modelId="{5067A320-7AB3-44F2-A1A1-AC8B33257F33}" srcId="{6077DFC4-D6DE-4BED-B4FB-44898E0F7575}" destId="{819621B9-D85B-46D1-A099-9C0EF4BCC354}" srcOrd="1" destOrd="0" parTransId="{D2C1A588-CF2D-44A7-A945-013D978A2EFB}" sibTransId="{F2C65CB5-8B31-444B-851A-22BB70CB662A}"/>
    <dgm:cxn modelId="{32926DD1-D671-4B2D-9DD1-76AF54A49E36}" type="presOf" srcId="{B1617C32-7F72-4440-AA6D-480D3AA9FF97}" destId="{99B5EE93-F1E0-4FD4-A9E5-1CCBB171C579}" srcOrd="0" destOrd="0" presId="urn:microsoft.com/office/officeart/2008/layout/SquareAccentList"/>
    <dgm:cxn modelId="{4C4EAB9B-976C-4ACC-A61C-6BD96A7C15CB}" srcId="{6077DFC4-D6DE-4BED-B4FB-44898E0F7575}" destId="{CEEA07EE-C6E5-4B92-8213-43141923A2C0}" srcOrd="2" destOrd="0" parTransId="{C62D9F14-2223-41B9-8CF6-FCAAE07D4AC0}" sibTransId="{1C0AF59A-95F1-4454-A7FC-F4A8B935B8E9}"/>
    <dgm:cxn modelId="{76AD927E-21A4-49B7-ADE3-E2B19CA0047C}" srcId="{CEEA07EE-C6E5-4B92-8213-43141923A2C0}" destId="{76A7E919-BE82-4935-90DA-6AD0DE40F0BF}" srcOrd="0" destOrd="0" parTransId="{F13EEA6D-1589-4405-9262-64C049AE1EEE}" sibTransId="{04B17165-7C31-4C82-98C2-4293E2C9FEE3}"/>
    <dgm:cxn modelId="{AEBF4E7E-FC80-4653-A56F-BE4503FA3C3A}" srcId="{CEEA07EE-C6E5-4B92-8213-43141923A2C0}" destId="{73EF8EED-91CA-4A25-85CF-0E55C3846167}" srcOrd="2" destOrd="0" parTransId="{99C0E088-91F8-4E1A-AEC1-E89867297A1C}" sibTransId="{84041D4E-7206-445E-B3D9-76E5E86D5CA2}"/>
    <dgm:cxn modelId="{C779B783-8EC3-4D44-A787-D6C93FAE5D60}" type="presOf" srcId="{819621B9-D85B-46D1-A099-9C0EF4BCC354}" destId="{38E43F71-1501-4EAE-8BA9-128ABC9D89F9}" srcOrd="0" destOrd="0" presId="urn:microsoft.com/office/officeart/2008/layout/SquareAccentList"/>
    <dgm:cxn modelId="{45AAB6D8-2721-4C9D-BAAC-268C73BC4823}" type="presOf" srcId="{43E37D22-92EA-491E-AD9E-9E2875488A08}" destId="{2304C94F-AFF4-466B-A66E-24C6F7622F87}" srcOrd="0" destOrd="0" presId="urn:microsoft.com/office/officeart/2008/layout/SquareAccentList"/>
    <dgm:cxn modelId="{B0064C67-61C7-4BB6-A6A4-C3CF8497A8FA}" type="presOf" srcId="{EC7174BF-4A22-47FE-B73D-04D4E89D145F}" destId="{D5B80EBC-C4B8-49B7-8308-2CE3BCB7569C}" srcOrd="0" destOrd="0" presId="urn:microsoft.com/office/officeart/2008/layout/SquareAccentList"/>
    <dgm:cxn modelId="{876346CB-F337-4AE5-88BD-ED6BCB950A56}" type="presOf" srcId="{CEEA07EE-C6E5-4B92-8213-43141923A2C0}" destId="{D561E4AF-D4EE-4084-9166-EEB2598D3DC0}" srcOrd="0" destOrd="0" presId="urn:microsoft.com/office/officeart/2008/layout/SquareAccentList"/>
    <dgm:cxn modelId="{2FF4B6ED-072C-416B-90DD-A1BEACC5C6A6}" type="presOf" srcId="{C87570A5-19B0-4E81-8886-757D5A03098E}" destId="{D23FBD51-11B4-4ED1-9EEE-7B5A68E32BEB}" srcOrd="0" destOrd="0" presId="urn:microsoft.com/office/officeart/2008/layout/SquareAccentList"/>
    <dgm:cxn modelId="{C2AA1046-CDF7-41B7-8B02-799FD7E2BB13}" type="presOf" srcId="{2939A91B-1584-4D8B-8DBF-9613AEA00D2B}" destId="{4E97A655-66B9-4CCE-8B0C-8746D2B4D45F}" srcOrd="0" destOrd="0" presId="urn:microsoft.com/office/officeart/2008/layout/SquareAccentList"/>
    <dgm:cxn modelId="{61828414-1460-47E9-BC18-B8957A5CBD8F}" srcId="{819621B9-D85B-46D1-A099-9C0EF4BCC354}" destId="{6AB01463-A7FE-46C4-AC50-6453E325C79A}" srcOrd="2" destOrd="0" parTransId="{E6AFC163-C89E-4507-BF2C-9A83EAAB2869}" sibTransId="{858B7C42-52AF-40CA-8D7A-67B3E651431C}"/>
    <dgm:cxn modelId="{20A80806-FD26-492F-A6D8-167A5A3FD160}" type="presOf" srcId="{6077DFC4-D6DE-4BED-B4FB-44898E0F7575}" destId="{84EAF280-4842-48A4-82B3-95A4AED5768A}" srcOrd="0" destOrd="0" presId="urn:microsoft.com/office/officeart/2008/layout/SquareAccentList"/>
    <dgm:cxn modelId="{09FDE7B3-3425-4F3E-8637-3440D2C4D854}" type="presOf" srcId="{E38BF8D2-D03A-423F-81A3-261E90C24E07}" destId="{E51FF288-C546-456C-A16A-853534026F1E}" srcOrd="0" destOrd="0" presId="urn:microsoft.com/office/officeart/2008/layout/SquareAccentList"/>
    <dgm:cxn modelId="{97110AB5-D695-4C78-9058-B0605F1B93E8}" type="presOf" srcId="{9580D83F-D1DA-4D9B-A53C-86039424C159}" destId="{13BCB882-8A3D-484D-98F8-37BDCEFD9C3B}" srcOrd="0" destOrd="0" presId="urn:microsoft.com/office/officeart/2008/layout/SquareAccentList"/>
    <dgm:cxn modelId="{205B347C-FE9E-4C1B-8AF5-5803D52EBD54}" type="presOf" srcId="{73EF8EED-91CA-4A25-85CF-0E55C3846167}" destId="{BACF0678-4BF0-469E-A01B-A3A2F632C3EE}" srcOrd="0" destOrd="0" presId="urn:microsoft.com/office/officeart/2008/layout/SquareAccentList"/>
    <dgm:cxn modelId="{38C612CF-633E-48F7-95F1-7E2DED67C5AB}" srcId="{CEEA07EE-C6E5-4B92-8213-43141923A2C0}" destId="{9580D83F-D1DA-4D9B-A53C-86039424C159}" srcOrd="3" destOrd="0" parTransId="{EF7B6690-3F7F-4F92-8E9E-99B34CAA5876}" sibTransId="{D0C0C987-16DC-4CC0-9DA9-E08BB3B1C2F1}"/>
    <dgm:cxn modelId="{D6F43757-F8A9-4EB0-AD9B-2B7D888ABDB6}" srcId="{6077DFC4-D6DE-4BED-B4FB-44898E0F7575}" destId="{2939A91B-1584-4D8B-8DBF-9613AEA00D2B}" srcOrd="0" destOrd="0" parTransId="{87CD4624-7A01-45CF-B27F-F1CA4E79DE86}" sibTransId="{AB6841FD-0217-4993-B1F2-106B2F11A96C}"/>
    <dgm:cxn modelId="{425D54A8-D8A3-4E60-97E8-316BE6F87723}" srcId="{CEEA07EE-C6E5-4B92-8213-43141923A2C0}" destId="{E38BF8D2-D03A-423F-81A3-261E90C24E07}" srcOrd="1" destOrd="0" parTransId="{CB7833EC-1CCC-447B-8E05-0EB63995C409}" sibTransId="{0E06459D-B3EE-4EF7-A4A8-1F430A314B2F}"/>
    <dgm:cxn modelId="{712273DE-EB2C-4C6A-9B3C-E38B4C7EC13D}" srcId="{43E37D22-92EA-491E-AD9E-9E2875488A08}" destId="{CE2C9F92-D6DE-45A1-81F7-EE969002C528}" srcOrd="0" destOrd="0" parTransId="{258F87C7-A2BF-4387-93C7-C0690CFCC11A}" sibTransId="{E1E81BA3-FD26-42A6-91C3-58D3494C5683}"/>
    <dgm:cxn modelId="{EDA830EB-687B-43EC-A34D-EE7E2EA44489}" type="presOf" srcId="{76A7E919-BE82-4935-90DA-6AD0DE40F0BF}" destId="{3B0FF546-312E-4F59-AF9C-470DDC40C2A7}" srcOrd="0" destOrd="0" presId="urn:microsoft.com/office/officeart/2008/layout/SquareAccentList"/>
    <dgm:cxn modelId="{0BF2AD69-4EFA-41D9-8BAB-EFD3E3AFF60C}" srcId="{2939A91B-1584-4D8B-8DBF-9613AEA00D2B}" destId="{B1617C32-7F72-4440-AA6D-480D3AA9FF97}" srcOrd="0" destOrd="0" parTransId="{223FB656-EA25-4048-BE1A-A3C074F9928F}" sibTransId="{1E43EF68-24D2-41DF-B047-31B31CDA1FA4}"/>
    <dgm:cxn modelId="{BCFC526A-2A35-4A56-9B59-408534415362}" srcId="{6077DFC4-D6DE-4BED-B4FB-44898E0F7575}" destId="{43E37D22-92EA-491E-AD9E-9E2875488A08}" srcOrd="3" destOrd="0" parTransId="{58089A6A-E624-4A60-9AA4-4113FBDCE3E9}" sibTransId="{F168D02F-5EFB-48E6-8D95-0FFEBE55DBB7}"/>
    <dgm:cxn modelId="{C3343A11-9B38-4BBF-8D5F-6D28E57FD10E}" type="presOf" srcId="{6AB01463-A7FE-46C4-AC50-6453E325C79A}" destId="{108F98B4-CCF2-431F-BE28-EDD4FC55426C}" srcOrd="0" destOrd="0" presId="urn:microsoft.com/office/officeart/2008/layout/SquareAccentList"/>
    <dgm:cxn modelId="{B6F49A34-011D-4F0A-8D09-17FE12271A3F}" type="presOf" srcId="{F22E5F61-6A98-4A9F-AC89-8A1C4E17ACD4}" destId="{40B186B0-A8C4-4964-9637-AC367CAB3FED}" srcOrd="0" destOrd="0" presId="urn:microsoft.com/office/officeart/2008/layout/SquareAccentList"/>
    <dgm:cxn modelId="{C1F14D58-3979-481D-BAA5-B3F084A5AE36}" type="presParOf" srcId="{84EAF280-4842-48A4-82B3-95A4AED5768A}" destId="{86B3FB16-BC23-4ADF-A03C-9BD1C744B564}" srcOrd="0" destOrd="0" presId="urn:microsoft.com/office/officeart/2008/layout/SquareAccentList"/>
    <dgm:cxn modelId="{916B651B-AB27-4A5D-BF6F-9B20AF40ED7F}" type="presParOf" srcId="{86B3FB16-BC23-4ADF-A03C-9BD1C744B564}" destId="{B3350C36-59D8-4681-B1E7-C0F9E08651F3}" srcOrd="0" destOrd="0" presId="urn:microsoft.com/office/officeart/2008/layout/SquareAccentList"/>
    <dgm:cxn modelId="{AC877E33-BB90-4906-A759-BF1FAE195CC2}" type="presParOf" srcId="{B3350C36-59D8-4681-B1E7-C0F9E08651F3}" destId="{5922B506-80DF-45B0-8278-AF1F248C5A26}" srcOrd="0" destOrd="0" presId="urn:microsoft.com/office/officeart/2008/layout/SquareAccentList"/>
    <dgm:cxn modelId="{4C2B18A9-4CAA-4322-88FA-B6AF7E8F0C7C}" type="presParOf" srcId="{B3350C36-59D8-4681-B1E7-C0F9E08651F3}" destId="{76AD645B-3740-4484-ADF9-3B201A221840}" srcOrd="1" destOrd="0" presId="urn:microsoft.com/office/officeart/2008/layout/SquareAccentList"/>
    <dgm:cxn modelId="{F7F13373-B9A8-4150-8C85-31FCDE23E3E7}" type="presParOf" srcId="{B3350C36-59D8-4681-B1E7-C0F9E08651F3}" destId="{4E97A655-66B9-4CCE-8B0C-8746D2B4D45F}" srcOrd="2" destOrd="0" presId="urn:microsoft.com/office/officeart/2008/layout/SquareAccentList"/>
    <dgm:cxn modelId="{61CB5BCC-1E12-4EBC-8110-D72936A9DEDD}" type="presParOf" srcId="{86B3FB16-BC23-4ADF-A03C-9BD1C744B564}" destId="{3EE2E007-04DB-44C4-A262-44A19C126AA6}" srcOrd="1" destOrd="0" presId="urn:microsoft.com/office/officeart/2008/layout/SquareAccentList"/>
    <dgm:cxn modelId="{38310FBF-1DD3-4BAA-A27D-4B7B7B7C74E9}" type="presParOf" srcId="{3EE2E007-04DB-44C4-A262-44A19C126AA6}" destId="{09EA745F-0006-4CB5-9410-28C8BB8DB2D1}" srcOrd="0" destOrd="0" presId="urn:microsoft.com/office/officeart/2008/layout/SquareAccentList"/>
    <dgm:cxn modelId="{69294C2F-B4E0-4575-844B-27961EAA40CB}" type="presParOf" srcId="{09EA745F-0006-4CB5-9410-28C8BB8DB2D1}" destId="{38494565-74FF-4E10-8867-81D695CBBDF4}" srcOrd="0" destOrd="0" presId="urn:microsoft.com/office/officeart/2008/layout/SquareAccentList"/>
    <dgm:cxn modelId="{721C0DAB-BEA8-485B-BFE3-7DB053590B15}" type="presParOf" srcId="{09EA745F-0006-4CB5-9410-28C8BB8DB2D1}" destId="{99B5EE93-F1E0-4FD4-A9E5-1CCBB171C579}" srcOrd="1" destOrd="0" presId="urn:microsoft.com/office/officeart/2008/layout/SquareAccentList"/>
    <dgm:cxn modelId="{6FE28201-B269-4D52-947B-67C951E8D1C9}" type="presParOf" srcId="{84EAF280-4842-48A4-82B3-95A4AED5768A}" destId="{B482E6E1-FCA7-4731-91DD-95CAE315A36A}" srcOrd="1" destOrd="0" presId="urn:microsoft.com/office/officeart/2008/layout/SquareAccentList"/>
    <dgm:cxn modelId="{1DE491E9-B663-4162-8AB8-CDF4BD01D2C6}" type="presParOf" srcId="{B482E6E1-FCA7-4731-91DD-95CAE315A36A}" destId="{7A444BF0-3836-4433-A57D-AB0023998D85}" srcOrd="0" destOrd="0" presId="urn:microsoft.com/office/officeart/2008/layout/SquareAccentList"/>
    <dgm:cxn modelId="{7FDE996D-2AA9-4260-A19F-B734EADF28DA}" type="presParOf" srcId="{7A444BF0-3836-4433-A57D-AB0023998D85}" destId="{5632F23A-21B7-420F-808A-DAB08F898CC1}" srcOrd="0" destOrd="0" presId="urn:microsoft.com/office/officeart/2008/layout/SquareAccentList"/>
    <dgm:cxn modelId="{BF3447D1-3D68-4806-93AB-A61BD6D075C9}" type="presParOf" srcId="{7A444BF0-3836-4433-A57D-AB0023998D85}" destId="{A206A1D0-368B-4358-8B62-EC59202B55EB}" srcOrd="1" destOrd="0" presId="urn:microsoft.com/office/officeart/2008/layout/SquareAccentList"/>
    <dgm:cxn modelId="{44C9A508-3AB0-42B9-A2DA-2891916A19CF}" type="presParOf" srcId="{7A444BF0-3836-4433-A57D-AB0023998D85}" destId="{38E43F71-1501-4EAE-8BA9-128ABC9D89F9}" srcOrd="2" destOrd="0" presId="urn:microsoft.com/office/officeart/2008/layout/SquareAccentList"/>
    <dgm:cxn modelId="{F7C7B8E8-6F14-4C15-9B25-E60710EC4B73}" type="presParOf" srcId="{B482E6E1-FCA7-4731-91DD-95CAE315A36A}" destId="{A32E1E04-568B-4FC0-85F6-A3EDB6FAB4AE}" srcOrd="1" destOrd="0" presId="urn:microsoft.com/office/officeart/2008/layout/SquareAccentList"/>
    <dgm:cxn modelId="{DD216006-793A-4B6D-814F-65B63EDD6756}" type="presParOf" srcId="{A32E1E04-568B-4FC0-85F6-A3EDB6FAB4AE}" destId="{49FCFC45-C898-44FD-A9E9-0DC6A5D1B9B9}" srcOrd="0" destOrd="0" presId="urn:microsoft.com/office/officeart/2008/layout/SquareAccentList"/>
    <dgm:cxn modelId="{C546D382-31CC-4A70-9E78-DE90E1BFFAF8}" type="presParOf" srcId="{49FCFC45-C898-44FD-A9E9-0DC6A5D1B9B9}" destId="{53ECA892-FB01-4DDE-869C-5E7E594C5FF4}" srcOrd="0" destOrd="0" presId="urn:microsoft.com/office/officeart/2008/layout/SquareAccentList"/>
    <dgm:cxn modelId="{C5980904-5D16-4B1B-85D1-C3AC66184BEC}" type="presParOf" srcId="{49FCFC45-C898-44FD-A9E9-0DC6A5D1B9B9}" destId="{D23FBD51-11B4-4ED1-9EEE-7B5A68E32BEB}" srcOrd="1" destOrd="0" presId="urn:microsoft.com/office/officeart/2008/layout/SquareAccentList"/>
    <dgm:cxn modelId="{5E7A4B48-A35C-4E16-8577-6A9A451F7214}" type="presParOf" srcId="{A32E1E04-568B-4FC0-85F6-A3EDB6FAB4AE}" destId="{58132727-88C2-4FC2-95BA-601ACFE1625B}" srcOrd="1" destOrd="0" presId="urn:microsoft.com/office/officeart/2008/layout/SquareAccentList"/>
    <dgm:cxn modelId="{77E02E32-B06C-47AA-A991-2EF16D354B72}" type="presParOf" srcId="{58132727-88C2-4FC2-95BA-601ACFE1625B}" destId="{CF6D9052-2124-49A2-A5E6-B6F7EE64E623}" srcOrd="0" destOrd="0" presId="urn:microsoft.com/office/officeart/2008/layout/SquareAccentList"/>
    <dgm:cxn modelId="{960A07D4-FA90-41AC-9177-78A07D5E708E}" type="presParOf" srcId="{58132727-88C2-4FC2-95BA-601ACFE1625B}" destId="{D5B80EBC-C4B8-49B7-8308-2CE3BCB7569C}" srcOrd="1" destOrd="0" presId="urn:microsoft.com/office/officeart/2008/layout/SquareAccentList"/>
    <dgm:cxn modelId="{5910ED80-0825-40DA-8F1B-0A2546FE1723}" type="presParOf" srcId="{A32E1E04-568B-4FC0-85F6-A3EDB6FAB4AE}" destId="{66691DE7-99AE-4AE0-AF80-61723F682770}" srcOrd="2" destOrd="0" presId="urn:microsoft.com/office/officeart/2008/layout/SquareAccentList"/>
    <dgm:cxn modelId="{C0A3C4B8-CE02-4BE7-B467-BB6629323060}" type="presParOf" srcId="{66691DE7-99AE-4AE0-AF80-61723F682770}" destId="{13FE0527-1D4E-4448-AA38-DB360C697FA4}" srcOrd="0" destOrd="0" presId="urn:microsoft.com/office/officeart/2008/layout/SquareAccentList"/>
    <dgm:cxn modelId="{2A9E5DB3-7108-495B-ACD2-46A780732015}" type="presParOf" srcId="{66691DE7-99AE-4AE0-AF80-61723F682770}" destId="{108F98B4-CCF2-431F-BE28-EDD4FC55426C}" srcOrd="1" destOrd="0" presId="urn:microsoft.com/office/officeart/2008/layout/SquareAccentList"/>
    <dgm:cxn modelId="{3B53E035-C859-4AA1-AE4A-58D2535C1950}" type="presParOf" srcId="{A32E1E04-568B-4FC0-85F6-A3EDB6FAB4AE}" destId="{9C396501-1212-4585-8223-04A0B1D3E4EE}" srcOrd="3" destOrd="0" presId="urn:microsoft.com/office/officeart/2008/layout/SquareAccentList"/>
    <dgm:cxn modelId="{886533C9-130E-4D50-89A6-F9B1B5C5CC88}" type="presParOf" srcId="{9C396501-1212-4585-8223-04A0B1D3E4EE}" destId="{D0A91DA0-E4C7-4E0D-A941-98E3A1E65AD9}" srcOrd="0" destOrd="0" presId="urn:microsoft.com/office/officeart/2008/layout/SquareAccentList"/>
    <dgm:cxn modelId="{30DE3BD7-2D56-4D5E-B4E0-E0CBC60CD566}" type="presParOf" srcId="{9C396501-1212-4585-8223-04A0B1D3E4EE}" destId="{40B186B0-A8C4-4964-9637-AC367CAB3FED}" srcOrd="1" destOrd="0" presId="urn:microsoft.com/office/officeart/2008/layout/SquareAccentList"/>
    <dgm:cxn modelId="{956B9535-0FAE-4380-B53F-9760A9D34BEE}" type="presParOf" srcId="{84EAF280-4842-48A4-82B3-95A4AED5768A}" destId="{C7AA2087-DBCD-46A2-8119-DFDA1E619D08}" srcOrd="2" destOrd="0" presId="urn:microsoft.com/office/officeart/2008/layout/SquareAccentList"/>
    <dgm:cxn modelId="{8B26BDC7-6CCA-4205-88C2-A1EC570E2ED5}" type="presParOf" srcId="{C7AA2087-DBCD-46A2-8119-DFDA1E619D08}" destId="{E0F9B748-E29B-4516-8874-EF7A06FC827E}" srcOrd="0" destOrd="0" presId="urn:microsoft.com/office/officeart/2008/layout/SquareAccentList"/>
    <dgm:cxn modelId="{C79303BD-101A-4FD0-A500-CD891F2374AF}" type="presParOf" srcId="{E0F9B748-E29B-4516-8874-EF7A06FC827E}" destId="{6AC510C4-77DE-45B5-BEFA-605804F445E8}" srcOrd="0" destOrd="0" presId="urn:microsoft.com/office/officeart/2008/layout/SquareAccentList"/>
    <dgm:cxn modelId="{116EA704-BEDE-41F9-BE50-9131D7B8F665}" type="presParOf" srcId="{E0F9B748-E29B-4516-8874-EF7A06FC827E}" destId="{B2AD79F8-A439-4206-9700-7D85B71495E0}" srcOrd="1" destOrd="0" presId="urn:microsoft.com/office/officeart/2008/layout/SquareAccentList"/>
    <dgm:cxn modelId="{2684F178-7186-4BC2-9CD9-7E2BFDCBEE37}" type="presParOf" srcId="{E0F9B748-E29B-4516-8874-EF7A06FC827E}" destId="{D561E4AF-D4EE-4084-9166-EEB2598D3DC0}" srcOrd="2" destOrd="0" presId="urn:microsoft.com/office/officeart/2008/layout/SquareAccentList"/>
    <dgm:cxn modelId="{AB3DD57D-6434-43B7-8DB8-50D167EE8934}" type="presParOf" srcId="{C7AA2087-DBCD-46A2-8119-DFDA1E619D08}" destId="{87160FC9-93BE-4E7A-82FB-7B7277894CFC}" srcOrd="1" destOrd="0" presId="urn:microsoft.com/office/officeart/2008/layout/SquareAccentList"/>
    <dgm:cxn modelId="{69BDB565-799E-40FD-AD7E-EFCF7D88351D}" type="presParOf" srcId="{87160FC9-93BE-4E7A-82FB-7B7277894CFC}" destId="{569FBEED-D93C-499A-A6AE-011B6BA956F2}" srcOrd="0" destOrd="0" presId="urn:microsoft.com/office/officeart/2008/layout/SquareAccentList"/>
    <dgm:cxn modelId="{94B3BD64-31D5-44AF-BEC3-4F82D5E9BCB0}" type="presParOf" srcId="{569FBEED-D93C-499A-A6AE-011B6BA956F2}" destId="{3E8B22FB-7F09-4E92-B649-5FA5810B4E3A}" srcOrd="0" destOrd="0" presId="urn:microsoft.com/office/officeart/2008/layout/SquareAccentList"/>
    <dgm:cxn modelId="{5492A01A-29D3-4AFA-8915-9B688966CB55}" type="presParOf" srcId="{569FBEED-D93C-499A-A6AE-011B6BA956F2}" destId="{3B0FF546-312E-4F59-AF9C-470DDC40C2A7}" srcOrd="1" destOrd="0" presId="urn:microsoft.com/office/officeart/2008/layout/SquareAccentList"/>
    <dgm:cxn modelId="{74721AA1-3660-4E96-823C-77B3B358B958}" type="presParOf" srcId="{87160FC9-93BE-4E7A-82FB-7B7277894CFC}" destId="{9BB391E8-8E7C-40FC-ACED-F5257ACC8530}" srcOrd="1" destOrd="0" presId="urn:microsoft.com/office/officeart/2008/layout/SquareAccentList"/>
    <dgm:cxn modelId="{62B838F6-7C08-4F5F-9576-98E2B7AD3465}" type="presParOf" srcId="{9BB391E8-8E7C-40FC-ACED-F5257ACC8530}" destId="{04E240D3-7668-4502-A7B9-9A6ECC2E95E8}" srcOrd="0" destOrd="0" presId="urn:microsoft.com/office/officeart/2008/layout/SquareAccentList"/>
    <dgm:cxn modelId="{9D6A9C3F-C210-4E1F-939E-B4C78450AC1C}" type="presParOf" srcId="{9BB391E8-8E7C-40FC-ACED-F5257ACC8530}" destId="{E51FF288-C546-456C-A16A-853534026F1E}" srcOrd="1" destOrd="0" presId="urn:microsoft.com/office/officeart/2008/layout/SquareAccentList"/>
    <dgm:cxn modelId="{20A81BA0-C92A-4963-8662-0E095194E175}" type="presParOf" srcId="{87160FC9-93BE-4E7A-82FB-7B7277894CFC}" destId="{F4A4B67F-33F2-468C-B7A0-CE366766D642}" srcOrd="2" destOrd="0" presId="urn:microsoft.com/office/officeart/2008/layout/SquareAccentList"/>
    <dgm:cxn modelId="{742745A6-85F3-4D4E-963D-7B38DFCE709A}" type="presParOf" srcId="{F4A4B67F-33F2-468C-B7A0-CE366766D642}" destId="{1E133BF5-0322-4D8C-8FF5-692ADA0C4351}" srcOrd="0" destOrd="0" presId="urn:microsoft.com/office/officeart/2008/layout/SquareAccentList"/>
    <dgm:cxn modelId="{96F02E9F-5D01-4A76-BF52-CA7F62931DF3}" type="presParOf" srcId="{F4A4B67F-33F2-468C-B7A0-CE366766D642}" destId="{BACF0678-4BF0-469E-A01B-A3A2F632C3EE}" srcOrd="1" destOrd="0" presId="urn:microsoft.com/office/officeart/2008/layout/SquareAccentList"/>
    <dgm:cxn modelId="{53D0308E-BE92-448B-B369-05F263B42CC9}" type="presParOf" srcId="{87160FC9-93BE-4E7A-82FB-7B7277894CFC}" destId="{889E3F1B-E2AE-4BE2-AC18-FB29647708CA}" srcOrd="3" destOrd="0" presId="urn:microsoft.com/office/officeart/2008/layout/SquareAccentList"/>
    <dgm:cxn modelId="{66521B38-6721-475F-A5EE-277405FD187E}" type="presParOf" srcId="{889E3F1B-E2AE-4BE2-AC18-FB29647708CA}" destId="{EB240BDC-F387-4A12-83C2-E30A2A9FF8C4}" srcOrd="0" destOrd="0" presId="urn:microsoft.com/office/officeart/2008/layout/SquareAccentList"/>
    <dgm:cxn modelId="{91530F94-EB32-46A0-B676-7307AA25185D}" type="presParOf" srcId="{889E3F1B-E2AE-4BE2-AC18-FB29647708CA}" destId="{13BCB882-8A3D-484D-98F8-37BDCEFD9C3B}" srcOrd="1" destOrd="0" presId="urn:microsoft.com/office/officeart/2008/layout/SquareAccentList"/>
    <dgm:cxn modelId="{9840D447-1C34-44B1-9E1D-020ED4B1F887}" type="presParOf" srcId="{84EAF280-4842-48A4-82B3-95A4AED5768A}" destId="{DCE65072-F55D-45EA-831C-EC2C0473AD6B}" srcOrd="3" destOrd="0" presId="urn:microsoft.com/office/officeart/2008/layout/SquareAccentList"/>
    <dgm:cxn modelId="{0C04BBB9-B709-46B0-81BF-ABC5A0B1CD75}" type="presParOf" srcId="{DCE65072-F55D-45EA-831C-EC2C0473AD6B}" destId="{7D9C149C-85CA-4A74-937D-07F045C821CB}" srcOrd="0" destOrd="0" presId="urn:microsoft.com/office/officeart/2008/layout/SquareAccentList"/>
    <dgm:cxn modelId="{D575F6BB-10F7-4423-A849-AF17123E5354}" type="presParOf" srcId="{7D9C149C-85CA-4A74-937D-07F045C821CB}" destId="{05C2DD3B-02D6-4450-AA98-33166295BA0F}" srcOrd="0" destOrd="0" presId="urn:microsoft.com/office/officeart/2008/layout/SquareAccentList"/>
    <dgm:cxn modelId="{1C224DAD-4A90-4E75-8B25-969DBC8B661F}" type="presParOf" srcId="{7D9C149C-85CA-4A74-937D-07F045C821CB}" destId="{1ABBBBE1-6DF6-4FE4-AF0B-031FA2EF471B}" srcOrd="1" destOrd="0" presId="urn:microsoft.com/office/officeart/2008/layout/SquareAccentList"/>
    <dgm:cxn modelId="{EE20F723-85E2-415E-8CBE-A158BE82A4BB}" type="presParOf" srcId="{7D9C149C-85CA-4A74-937D-07F045C821CB}" destId="{2304C94F-AFF4-466B-A66E-24C6F7622F87}" srcOrd="2" destOrd="0" presId="urn:microsoft.com/office/officeart/2008/layout/SquareAccentList"/>
    <dgm:cxn modelId="{BAD8953E-92C5-46CF-8E52-FC5AB1078E44}" type="presParOf" srcId="{DCE65072-F55D-45EA-831C-EC2C0473AD6B}" destId="{8EE4E458-3964-4859-BC2D-C2884DB1054D}" srcOrd="1" destOrd="0" presId="urn:microsoft.com/office/officeart/2008/layout/SquareAccentList"/>
    <dgm:cxn modelId="{96EA8551-007F-4221-B79A-728854DE9B2B}" type="presParOf" srcId="{8EE4E458-3964-4859-BC2D-C2884DB1054D}" destId="{5049B8F4-0722-467D-B140-FADD4F32D427}" srcOrd="0" destOrd="0" presId="urn:microsoft.com/office/officeart/2008/layout/SquareAccentList"/>
    <dgm:cxn modelId="{83F55CFF-0E29-489A-9048-335754051789}" type="presParOf" srcId="{5049B8F4-0722-467D-B140-FADD4F32D427}" destId="{B1139408-964E-4308-B648-55EFFFD307DE}" srcOrd="0" destOrd="0" presId="urn:microsoft.com/office/officeart/2008/layout/SquareAccentList"/>
    <dgm:cxn modelId="{BFA4C28C-C034-4512-82DB-FE17DCBB93D9}" type="presParOf" srcId="{5049B8F4-0722-467D-B140-FADD4F32D427}" destId="{F26A814C-58CA-4090-AA1D-108EE99A18A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B6AD47-2E41-43A0-9ADF-0E2D432A436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056953E-BB95-4AC9-B41D-3656F0322ECC}">
      <dgm:prSet phldrT="[文字]"/>
      <dgm:spPr/>
      <dgm:t>
        <a:bodyPr/>
        <a:lstStyle/>
        <a:p>
          <a:r>
            <a:rPr lang="zh-TW" altLang="en-US" dirty="0" smtClean="0"/>
            <a:t>華文系</a:t>
          </a:r>
          <a:endParaRPr lang="zh-TW" altLang="en-US" dirty="0"/>
        </a:p>
      </dgm:t>
    </dgm:pt>
    <dgm:pt modelId="{1B2EE4A3-85DB-45C0-A795-EC44622B1F32}" type="parTrans" cxnId="{38CE2F47-180B-4D3A-9089-95D526658698}">
      <dgm:prSet/>
      <dgm:spPr/>
      <dgm:t>
        <a:bodyPr/>
        <a:lstStyle/>
        <a:p>
          <a:endParaRPr lang="zh-TW" altLang="en-US"/>
        </a:p>
      </dgm:t>
    </dgm:pt>
    <dgm:pt modelId="{C040D898-7535-486C-8659-9ECCBB7EBD15}" type="sibTrans" cxnId="{38CE2F47-180B-4D3A-9089-95D526658698}">
      <dgm:prSet/>
      <dgm:spPr/>
      <dgm:t>
        <a:bodyPr/>
        <a:lstStyle/>
        <a:p>
          <a:endParaRPr lang="zh-TW" altLang="en-US"/>
        </a:p>
      </dgm:t>
    </dgm:pt>
    <dgm:pt modelId="{F34D68C3-DE38-464A-B7C0-11F1177E1E69}">
      <dgm:prSet phldrT="[文字]"/>
      <dgm:spPr/>
      <dgm:t>
        <a:bodyPr/>
        <a:lstStyle/>
        <a:p>
          <a:r>
            <a:rPr lang="zh-TW" altLang="en-US" dirty="0" smtClean="0"/>
            <a:t>華文文學與地景（劉秀美）</a:t>
          </a:r>
          <a:endParaRPr lang="zh-TW" altLang="en-US" dirty="0"/>
        </a:p>
      </dgm:t>
    </dgm:pt>
    <dgm:pt modelId="{CA2B1BEC-017A-4F26-AEC4-CC44E05FE70F}" type="parTrans" cxnId="{3767183E-0DF3-4798-9B0D-1EC3B786658B}">
      <dgm:prSet/>
      <dgm:spPr/>
      <dgm:t>
        <a:bodyPr/>
        <a:lstStyle/>
        <a:p>
          <a:endParaRPr lang="zh-TW" altLang="en-US"/>
        </a:p>
      </dgm:t>
    </dgm:pt>
    <dgm:pt modelId="{719A57FB-43B5-4B42-918C-D03A6BDE393A}" type="sibTrans" cxnId="{3767183E-0DF3-4798-9B0D-1EC3B786658B}">
      <dgm:prSet/>
      <dgm:spPr/>
      <dgm:t>
        <a:bodyPr/>
        <a:lstStyle/>
        <a:p>
          <a:endParaRPr lang="zh-TW" altLang="en-US"/>
        </a:p>
      </dgm:t>
    </dgm:pt>
    <dgm:pt modelId="{A5FC6926-0305-4E0B-8B3E-AD47F93E38ED}">
      <dgm:prSet phldrT="[文字]"/>
      <dgm:spPr/>
      <dgm:t>
        <a:bodyPr/>
        <a:lstStyle/>
        <a:p>
          <a:r>
            <a:rPr lang="zh-TW" altLang="en-US" dirty="0" smtClean="0"/>
            <a:t>創意書寫（張寶云）</a:t>
          </a:r>
          <a:endParaRPr lang="zh-TW" altLang="en-US" dirty="0"/>
        </a:p>
      </dgm:t>
    </dgm:pt>
    <dgm:pt modelId="{4C8F2A8C-2CC2-4922-99E4-5FACDC405A48}" type="parTrans" cxnId="{4816A4F3-DA65-4554-9C5F-1812AE6CF66A}">
      <dgm:prSet/>
      <dgm:spPr/>
      <dgm:t>
        <a:bodyPr/>
        <a:lstStyle/>
        <a:p>
          <a:endParaRPr lang="zh-TW" altLang="en-US"/>
        </a:p>
      </dgm:t>
    </dgm:pt>
    <dgm:pt modelId="{B4FD4318-4A83-4ECC-AD38-F1A41ADF8E0D}" type="sibTrans" cxnId="{4816A4F3-DA65-4554-9C5F-1812AE6CF66A}">
      <dgm:prSet/>
      <dgm:spPr/>
      <dgm:t>
        <a:bodyPr/>
        <a:lstStyle/>
        <a:p>
          <a:endParaRPr lang="zh-TW" altLang="en-US"/>
        </a:p>
      </dgm:t>
    </dgm:pt>
    <dgm:pt modelId="{F40981D7-5EA8-420D-8550-7E4FA4E68B21}">
      <dgm:prSet phldrT="[文字]"/>
      <dgm:spPr/>
      <dgm:t>
        <a:bodyPr/>
        <a:lstStyle/>
        <a:p>
          <a:r>
            <a:rPr lang="zh-TW" altLang="en-US" dirty="0" smtClean="0"/>
            <a:t>歷史學系</a:t>
          </a:r>
          <a:endParaRPr lang="zh-TW" altLang="en-US" dirty="0"/>
        </a:p>
      </dgm:t>
    </dgm:pt>
    <dgm:pt modelId="{5A90859E-B295-43C7-A900-743946F9DCA8}" type="parTrans" cxnId="{D72A3C27-2D72-410D-B745-C1E886BDE8A1}">
      <dgm:prSet/>
      <dgm:spPr/>
      <dgm:t>
        <a:bodyPr/>
        <a:lstStyle/>
        <a:p>
          <a:endParaRPr lang="zh-TW" altLang="en-US"/>
        </a:p>
      </dgm:t>
    </dgm:pt>
    <dgm:pt modelId="{36EA4140-1FD8-489D-A6ED-1ED5F76B7794}" type="sibTrans" cxnId="{D72A3C27-2D72-410D-B745-C1E886BDE8A1}">
      <dgm:prSet/>
      <dgm:spPr/>
      <dgm:t>
        <a:bodyPr/>
        <a:lstStyle/>
        <a:p>
          <a:endParaRPr lang="zh-TW" altLang="en-US"/>
        </a:p>
      </dgm:t>
    </dgm:pt>
    <dgm:pt modelId="{5508B536-E27B-438E-8D23-D0D836657C1C}">
      <dgm:prSet phldrT="[文字]"/>
      <dgm:spPr/>
      <dgm:t>
        <a:bodyPr/>
        <a:lstStyle/>
        <a:p>
          <a:r>
            <a:rPr lang="zh-TW" altLang="en-US" dirty="0" smtClean="0"/>
            <a:t>口述歷史（陳進金）</a:t>
          </a:r>
          <a:endParaRPr lang="zh-TW" altLang="en-US" dirty="0"/>
        </a:p>
      </dgm:t>
    </dgm:pt>
    <dgm:pt modelId="{CC9D621B-BAF0-4260-A751-50A864A49FBE}" type="parTrans" cxnId="{8FED2C27-250A-4339-908D-B3AF5107CA23}">
      <dgm:prSet/>
      <dgm:spPr/>
      <dgm:t>
        <a:bodyPr/>
        <a:lstStyle/>
        <a:p>
          <a:endParaRPr lang="zh-TW" altLang="en-US"/>
        </a:p>
      </dgm:t>
    </dgm:pt>
    <dgm:pt modelId="{6C093ABE-0233-4706-9764-66755B05F0A6}" type="sibTrans" cxnId="{8FED2C27-250A-4339-908D-B3AF5107CA23}">
      <dgm:prSet/>
      <dgm:spPr/>
      <dgm:t>
        <a:bodyPr/>
        <a:lstStyle/>
        <a:p>
          <a:endParaRPr lang="zh-TW" altLang="en-US"/>
        </a:p>
      </dgm:t>
    </dgm:pt>
    <dgm:pt modelId="{108D97AC-D3CB-4688-A3DC-38A70F216B4D}">
      <dgm:prSet phldrT="[文字]"/>
      <dgm:spPr/>
      <dgm:t>
        <a:bodyPr/>
        <a:lstStyle/>
        <a:p>
          <a:r>
            <a:rPr lang="zh-TW" altLang="en-US" dirty="0" smtClean="0"/>
            <a:t>傳播媒介與歷史（潘宗億）</a:t>
          </a:r>
          <a:endParaRPr lang="zh-TW" altLang="en-US" dirty="0"/>
        </a:p>
      </dgm:t>
    </dgm:pt>
    <dgm:pt modelId="{A984EF07-AE7B-4E75-AC34-8A48021F863C}" type="parTrans" cxnId="{C803F018-D6E8-4640-98B7-B2DCC5005AD0}">
      <dgm:prSet/>
      <dgm:spPr/>
      <dgm:t>
        <a:bodyPr/>
        <a:lstStyle/>
        <a:p>
          <a:endParaRPr lang="zh-TW" altLang="en-US"/>
        </a:p>
      </dgm:t>
    </dgm:pt>
    <dgm:pt modelId="{DBE98550-34A8-4144-B882-C55B65A81E12}" type="sibTrans" cxnId="{C803F018-D6E8-4640-98B7-B2DCC5005AD0}">
      <dgm:prSet/>
      <dgm:spPr/>
      <dgm:t>
        <a:bodyPr/>
        <a:lstStyle/>
        <a:p>
          <a:endParaRPr lang="zh-TW" altLang="en-US"/>
        </a:p>
      </dgm:t>
    </dgm:pt>
    <dgm:pt modelId="{111FFA40-A8D5-423C-9AD7-6770331ADCA0}">
      <dgm:prSet/>
      <dgm:spPr/>
      <dgm:t>
        <a:bodyPr/>
        <a:lstStyle/>
        <a:p>
          <a:r>
            <a:rPr lang="zh-TW" altLang="en-US" dirty="0" smtClean="0"/>
            <a:t>世界影視劇本選讀（李依倩）</a:t>
          </a:r>
          <a:endParaRPr lang="zh-TW" altLang="en-US" dirty="0"/>
        </a:p>
      </dgm:t>
    </dgm:pt>
    <dgm:pt modelId="{D87BA99D-89C2-4C93-A7DE-C442C2198B16}" type="parTrans" cxnId="{730480DC-4C20-4CE7-A131-E543A02D1B25}">
      <dgm:prSet/>
      <dgm:spPr/>
      <dgm:t>
        <a:bodyPr/>
        <a:lstStyle/>
        <a:p>
          <a:endParaRPr lang="zh-TW" altLang="en-US"/>
        </a:p>
      </dgm:t>
    </dgm:pt>
    <dgm:pt modelId="{AA4227F1-BF59-4946-8446-10D17B3B4E91}" type="sibTrans" cxnId="{730480DC-4C20-4CE7-A131-E543A02D1B25}">
      <dgm:prSet/>
      <dgm:spPr/>
      <dgm:t>
        <a:bodyPr/>
        <a:lstStyle/>
        <a:p>
          <a:endParaRPr lang="zh-TW" altLang="en-US"/>
        </a:p>
      </dgm:t>
    </dgm:pt>
    <dgm:pt modelId="{D9944F00-31BB-496E-9677-5F25618B784C}">
      <dgm:prSet/>
      <dgm:spPr/>
      <dgm:t>
        <a:bodyPr/>
        <a:lstStyle/>
        <a:p>
          <a:r>
            <a:rPr lang="zh-TW" altLang="en-US" dirty="0" smtClean="0"/>
            <a:t>當代戲曲（許子漢）</a:t>
          </a:r>
          <a:endParaRPr lang="zh-TW" altLang="en-US" dirty="0"/>
        </a:p>
      </dgm:t>
    </dgm:pt>
    <dgm:pt modelId="{88123F3B-2C4B-40D9-9C97-2A6D450A51C3}" type="parTrans" cxnId="{9D647067-E805-4FF2-B325-34EFD474B338}">
      <dgm:prSet/>
      <dgm:spPr/>
      <dgm:t>
        <a:bodyPr/>
        <a:lstStyle/>
        <a:p>
          <a:endParaRPr lang="zh-TW" altLang="en-US"/>
        </a:p>
      </dgm:t>
    </dgm:pt>
    <dgm:pt modelId="{4CEBE22D-4245-4CB4-8652-ED87CBED4A07}" type="sibTrans" cxnId="{9D647067-E805-4FF2-B325-34EFD474B338}">
      <dgm:prSet/>
      <dgm:spPr/>
      <dgm:t>
        <a:bodyPr/>
        <a:lstStyle/>
        <a:p>
          <a:endParaRPr lang="zh-TW" altLang="en-US"/>
        </a:p>
      </dgm:t>
    </dgm:pt>
    <dgm:pt modelId="{A523DFE3-5018-400B-B14E-80D05C4F51DB}">
      <dgm:prSet/>
      <dgm:spPr/>
      <dgm:t>
        <a:bodyPr/>
        <a:lstStyle/>
        <a:p>
          <a:r>
            <a:rPr lang="zh-TW" altLang="en-US" dirty="0" smtClean="0"/>
            <a:t>臺灣系</a:t>
          </a:r>
          <a:endParaRPr lang="zh-TW" altLang="en-US" dirty="0"/>
        </a:p>
      </dgm:t>
    </dgm:pt>
    <dgm:pt modelId="{9D33A62A-54FF-4CF5-9FD4-1FD40A440141}" type="parTrans" cxnId="{3E22F9D0-02D1-4EB4-A426-AEAA52FFEF1E}">
      <dgm:prSet/>
      <dgm:spPr/>
      <dgm:t>
        <a:bodyPr/>
        <a:lstStyle/>
        <a:p>
          <a:endParaRPr lang="zh-TW" altLang="en-US"/>
        </a:p>
      </dgm:t>
    </dgm:pt>
    <dgm:pt modelId="{DF861AE6-D661-4F5D-BCD6-D54E5E2D2EE4}" type="sibTrans" cxnId="{3E22F9D0-02D1-4EB4-A426-AEAA52FFEF1E}">
      <dgm:prSet/>
      <dgm:spPr/>
      <dgm:t>
        <a:bodyPr/>
        <a:lstStyle/>
        <a:p>
          <a:endParaRPr lang="zh-TW" altLang="en-US"/>
        </a:p>
      </dgm:t>
    </dgm:pt>
    <dgm:pt modelId="{42FE2551-C5B4-468A-A117-A518BA45E5E3}">
      <dgm:prSet/>
      <dgm:spPr/>
      <dgm:t>
        <a:bodyPr/>
        <a:lstStyle/>
        <a:p>
          <a:r>
            <a:rPr lang="zh-TW" altLang="en-US" dirty="0" smtClean="0"/>
            <a:t>地理資訊系統</a:t>
          </a:r>
          <a:r>
            <a:rPr lang="en-US" altLang="en-US" dirty="0" smtClean="0"/>
            <a:t>AA</a:t>
          </a:r>
          <a:r>
            <a:rPr lang="zh-TW" altLang="en-US" dirty="0" smtClean="0"/>
            <a:t>、</a:t>
          </a:r>
          <a:r>
            <a:rPr lang="en-US" altLang="en-US" dirty="0" smtClean="0"/>
            <a:t>AB</a:t>
          </a:r>
          <a:r>
            <a:rPr lang="zh-TW" altLang="en-US" dirty="0" smtClean="0"/>
            <a:t>（郭俊麟）</a:t>
          </a:r>
          <a:endParaRPr lang="zh-TW" altLang="en-US" dirty="0"/>
        </a:p>
      </dgm:t>
    </dgm:pt>
    <dgm:pt modelId="{2C324ADC-2845-4746-B9C7-C9042F62C43E}" type="parTrans" cxnId="{A0358505-8AA9-4C11-8006-C3D99129152A}">
      <dgm:prSet/>
      <dgm:spPr/>
      <dgm:t>
        <a:bodyPr/>
        <a:lstStyle/>
        <a:p>
          <a:endParaRPr lang="zh-TW" altLang="en-US"/>
        </a:p>
      </dgm:t>
    </dgm:pt>
    <dgm:pt modelId="{832A5270-DE08-428B-8A4C-6F09CAA987D6}" type="sibTrans" cxnId="{A0358505-8AA9-4C11-8006-C3D99129152A}">
      <dgm:prSet/>
      <dgm:spPr/>
      <dgm:t>
        <a:bodyPr/>
        <a:lstStyle/>
        <a:p>
          <a:endParaRPr lang="zh-TW" altLang="en-US"/>
        </a:p>
      </dgm:t>
    </dgm:pt>
    <dgm:pt modelId="{185536D0-EA0E-48F6-AA8B-6B52AB5A0465}">
      <dgm:prSet/>
      <dgm:spPr/>
      <dgm:t>
        <a:bodyPr/>
        <a:lstStyle/>
        <a:p>
          <a:r>
            <a:rPr lang="zh-TW" altLang="en-US" dirty="0" smtClean="0"/>
            <a:t>田野調查（張瓊文）</a:t>
          </a:r>
          <a:endParaRPr lang="zh-TW" altLang="en-US" dirty="0"/>
        </a:p>
      </dgm:t>
    </dgm:pt>
    <dgm:pt modelId="{3A049C36-2A22-440D-84FB-C80B085765F2}" type="parTrans" cxnId="{A8F892C2-8EB9-4ABC-BBAF-8DFAE8CC6642}">
      <dgm:prSet/>
      <dgm:spPr/>
      <dgm:t>
        <a:bodyPr/>
        <a:lstStyle/>
        <a:p>
          <a:endParaRPr lang="zh-TW" altLang="en-US"/>
        </a:p>
      </dgm:t>
    </dgm:pt>
    <dgm:pt modelId="{A93CA43D-6425-4354-B683-2ED63F3C1C94}" type="sibTrans" cxnId="{A8F892C2-8EB9-4ABC-BBAF-8DFAE8CC6642}">
      <dgm:prSet/>
      <dgm:spPr/>
      <dgm:t>
        <a:bodyPr/>
        <a:lstStyle/>
        <a:p>
          <a:endParaRPr lang="zh-TW" altLang="en-US"/>
        </a:p>
      </dgm:t>
    </dgm:pt>
    <dgm:pt modelId="{BF81D006-34D0-4E27-A01E-12C5064B4403}">
      <dgm:prSet/>
      <dgm:spPr/>
      <dgm:t>
        <a:bodyPr/>
        <a:lstStyle/>
        <a:p>
          <a:r>
            <a:rPr lang="zh-TW" altLang="en-US" dirty="0" smtClean="0"/>
            <a:t>地圖應用與電腦製圖（葉韻翠）</a:t>
          </a:r>
          <a:endParaRPr lang="zh-TW" altLang="en-US" dirty="0"/>
        </a:p>
      </dgm:t>
    </dgm:pt>
    <dgm:pt modelId="{88C46636-4C2A-44B2-8B4D-BD01D4672040}" type="parTrans" cxnId="{F450AE50-EB62-400C-9C47-D522D4E4CC19}">
      <dgm:prSet/>
      <dgm:spPr/>
      <dgm:t>
        <a:bodyPr/>
        <a:lstStyle/>
        <a:p>
          <a:endParaRPr lang="zh-TW" altLang="en-US"/>
        </a:p>
      </dgm:t>
    </dgm:pt>
    <dgm:pt modelId="{3E4BE04E-6C97-4920-8EC9-6F5F26FAEF37}" type="sibTrans" cxnId="{F450AE50-EB62-400C-9C47-D522D4E4CC19}">
      <dgm:prSet/>
      <dgm:spPr/>
      <dgm:t>
        <a:bodyPr/>
        <a:lstStyle/>
        <a:p>
          <a:endParaRPr lang="zh-TW" altLang="en-US"/>
        </a:p>
      </dgm:t>
    </dgm:pt>
    <dgm:pt modelId="{24A39B80-EA06-4FF4-A5A4-AC317F2A69DC}">
      <dgm:prSet/>
      <dgm:spPr/>
      <dgm:t>
        <a:bodyPr/>
        <a:lstStyle/>
        <a:p>
          <a:r>
            <a:rPr lang="zh-TW" altLang="en-US" dirty="0" smtClean="0"/>
            <a:t>地方文史編撰（潘繼道）</a:t>
          </a:r>
          <a:endParaRPr lang="zh-TW" altLang="en-US" dirty="0"/>
        </a:p>
      </dgm:t>
    </dgm:pt>
    <dgm:pt modelId="{21074CFF-416F-4254-9AFA-A62BF122F723}" type="parTrans" cxnId="{C8F264D6-47EF-44CD-AF30-A7F6EA5866A3}">
      <dgm:prSet/>
      <dgm:spPr/>
      <dgm:t>
        <a:bodyPr/>
        <a:lstStyle/>
        <a:p>
          <a:endParaRPr lang="zh-TW" altLang="en-US"/>
        </a:p>
      </dgm:t>
    </dgm:pt>
    <dgm:pt modelId="{CECC002B-F809-4228-A71C-207C88ED5A2E}" type="sibTrans" cxnId="{C8F264D6-47EF-44CD-AF30-A7F6EA5866A3}">
      <dgm:prSet/>
      <dgm:spPr/>
      <dgm:t>
        <a:bodyPr/>
        <a:lstStyle/>
        <a:p>
          <a:endParaRPr lang="zh-TW" altLang="en-US"/>
        </a:p>
      </dgm:t>
    </dgm:pt>
    <dgm:pt modelId="{A4C6D1D2-2D3B-47F1-A12E-DB2F4C022AFF}" type="pres">
      <dgm:prSet presAssocID="{84B6AD47-2E41-43A0-9ADF-0E2D432A436B}" presName="layout" presStyleCnt="0">
        <dgm:presLayoutVars>
          <dgm:chMax/>
          <dgm:chPref/>
          <dgm:dir/>
          <dgm:resizeHandles/>
        </dgm:presLayoutVars>
      </dgm:prSet>
      <dgm:spPr/>
    </dgm:pt>
    <dgm:pt modelId="{94DB1E80-96FC-4670-B4B0-30965F640B5A}" type="pres">
      <dgm:prSet presAssocID="{6056953E-BB95-4AC9-B41D-3656F0322ECC}" presName="root" presStyleCnt="0">
        <dgm:presLayoutVars>
          <dgm:chMax/>
          <dgm:chPref/>
        </dgm:presLayoutVars>
      </dgm:prSet>
      <dgm:spPr/>
    </dgm:pt>
    <dgm:pt modelId="{6A4DBD56-D168-4843-976F-1B9722AE0944}" type="pres">
      <dgm:prSet presAssocID="{6056953E-BB95-4AC9-B41D-3656F0322ECC}" presName="rootComposite" presStyleCnt="0">
        <dgm:presLayoutVars/>
      </dgm:prSet>
      <dgm:spPr/>
    </dgm:pt>
    <dgm:pt modelId="{063BB963-DB8B-49A1-83CE-21A3A958C22D}" type="pres">
      <dgm:prSet presAssocID="{6056953E-BB95-4AC9-B41D-3656F0322ECC}" presName="ParentAccent" presStyleLbl="alignNode1" presStyleIdx="0" presStyleCnt="3"/>
      <dgm:spPr/>
    </dgm:pt>
    <dgm:pt modelId="{EC0EDEF9-3C98-45C6-9A2D-53C2FED10733}" type="pres">
      <dgm:prSet presAssocID="{6056953E-BB95-4AC9-B41D-3656F0322ECC}" presName="ParentSmallAccent" presStyleLbl="fgAcc1" presStyleIdx="0" presStyleCnt="3"/>
      <dgm:spPr/>
    </dgm:pt>
    <dgm:pt modelId="{2EB92C14-B886-45B5-913F-F3ABE2FA6486}" type="pres">
      <dgm:prSet presAssocID="{6056953E-BB95-4AC9-B41D-3656F0322ECC}" presName="Parent" presStyleLbl="revTx" presStyleIdx="0" presStyleCnt="13">
        <dgm:presLayoutVars>
          <dgm:chMax/>
          <dgm:chPref val="4"/>
          <dgm:bulletEnabled val="1"/>
        </dgm:presLayoutVars>
      </dgm:prSet>
      <dgm:spPr/>
    </dgm:pt>
    <dgm:pt modelId="{386BBBBB-1BE7-43EF-B129-AD5E471153D2}" type="pres">
      <dgm:prSet presAssocID="{6056953E-BB95-4AC9-B41D-3656F0322ECC}" presName="childShape" presStyleCnt="0">
        <dgm:presLayoutVars>
          <dgm:chMax val="0"/>
          <dgm:chPref val="0"/>
        </dgm:presLayoutVars>
      </dgm:prSet>
      <dgm:spPr/>
    </dgm:pt>
    <dgm:pt modelId="{C6C4D9D2-FA01-4591-9796-907D895420CF}" type="pres">
      <dgm:prSet presAssocID="{F34D68C3-DE38-464A-B7C0-11F1177E1E69}" presName="childComposite" presStyleCnt="0">
        <dgm:presLayoutVars>
          <dgm:chMax val="0"/>
          <dgm:chPref val="0"/>
        </dgm:presLayoutVars>
      </dgm:prSet>
      <dgm:spPr/>
    </dgm:pt>
    <dgm:pt modelId="{2B4D2F2D-EF7E-48FE-99D7-8A156158B30B}" type="pres">
      <dgm:prSet presAssocID="{F34D68C3-DE38-464A-B7C0-11F1177E1E69}" presName="ChildAccent" presStyleLbl="solidFgAcc1" presStyleIdx="0" presStyleCnt="10"/>
      <dgm:spPr/>
    </dgm:pt>
    <dgm:pt modelId="{B598316F-7E2C-49C6-972B-11A8C260A061}" type="pres">
      <dgm:prSet presAssocID="{F34D68C3-DE38-464A-B7C0-11F1177E1E69}" presName="Child" presStyleLbl="revTx" presStyleIdx="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62CBF0-CEF8-4CA5-825D-0F5361E38CD6}" type="pres">
      <dgm:prSet presAssocID="{111FFA40-A8D5-423C-9AD7-6770331ADCA0}" presName="childComposite" presStyleCnt="0">
        <dgm:presLayoutVars>
          <dgm:chMax val="0"/>
          <dgm:chPref val="0"/>
        </dgm:presLayoutVars>
      </dgm:prSet>
      <dgm:spPr/>
    </dgm:pt>
    <dgm:pt modelId="{36BFF59F-E797-401D-BAAA-EAAF2587BD70}" type="pres">
      <dgm:prSet presAssocID="{111FFA40-A8D5-423C-9AD7-6770331ADCA0}" presName="ChildAccent" presStyleLbl="solidFgAcc1" presStyleIdx="1" presStyleCnt="10"/>
      <dgm:spPr/>
    </dgm:pt>
    <dgm:pt modelId="{32E8133B-C1C6-4097-85BD-FC88A4FBCFF3}" type="pres">
      <dgm:prSet presAssocID="{111FFA40-A8D5-423C-9AD7-6770331ADCA0}" presName="Child" presStyleLbl="revTx" presStyleIdx="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B4B74C-E0E4-4BEE-8503-53D7E43FEF3E}" type="pres">
      <dgm:prSet presAssocID="{A5FC6926-0305-4E0B-8B3E-AD47F93E38ED}" presName="childComposite" presStyleCnt="0">
        <dgm:presLayoutVars>
          <dgm:chMax val="0"/>
          <dgm:chPref val="0"/>
        </dgm:presLayoutVars>
      </dgm:prSet>
      <dgm:spPr/>
    </dgm:pt>
    <dgm:pt modelId="{8A4B8B82-5EA3-4FA7-ABE0-ADC407DDA4A0}" type="pres">
      <dgm:prSet presAssocID="{A5FC6926-0305-4E0B-8B3E-AD47F93E38ED}" presName="ChildAccent" presStyleLbl="solidFgAcc1" presStyleIdx="2" presStyleCnt="10"/>
      <dgm:spPr/>
    </dgm:pt>
    <dgm:pt modelId="{502EC91A-B24D-49B6-86A1-0C543ADB1F13}" type="pres">
      <dgm:prSet presAssocID="{A5FC6926-0305-4E0B-8B3E-AD47F93E38ED}" presName="Child" presStyleLbl="revTx" presStyleIdx="3" presStyleCnt="13">
        <dgm:presLayoutVars>
          <dgm:chMax val="0"/>
          <dgm:chPref val="0"/>
          <dgm:bulletEnabled val="1"/>
        </dgm:presLayoutVars>
      </dgm:prSet>
      <dgm:spPr/>
    </dgm:pt>
    <dgm:pt modelId="{EB86786F-C495-440F-8FA8-E090F67AFD1E}" type="pres">
      <dgm:prSet presAssocID="{D9944F00-31BB-496E-9677-5F25618B784C}" presName="childComposite" presStyleCnt="0">
        <dgm:presLayoutVars>
          <dgm:chMax val="0"/>
          <dgm:chPref val="0"/>
        </dgm:presLayoutVars>
      </dgm:prSet>
      <dgm:spPr/>
    </dgm:pt>
    <dgm:pt modelId="{5084620C-30E8-4BD9-AF9B-710194F6394D}" type="pres">
      <dgm:prSet presAssocID="{D9944F00-31BB-496E-9677-5F25618B784C}" presName="ChildAccent" presStyleLbl="solidFgAcc1" presStyleIdx="3" presStyleCnt="10"/>
      <dgm:spPr/>
    </dgm:pt>
    <dgm:pt modelId="{233796B8-6B0B-4184-9092-5AE80B6C2C53}" type="pres">
      <dgm:prSet presAssocID="{D9944F00-31BB-496E-9677-5F25618B784C}" presName="Child" presStyleLbl="revTx" presStyleIdx="4" presStyleCnt="13">
        <dgm:presLayoutVars>
          <dgm:chMax val="0"/>
          <dgm:chPref val="0"/>
          <dgm:bulletEnabled val="1"/>
        </dgm:presLayoutVars>
      </dgm:prSet>
      <dgm:spPr/>
    </dgm:pt>
    <dgm:pt modelId="{9AAB9415-0633-4770-B922-9CB9356B4577}" type="pres">
      <dgm:prSet presAssocID="{F40981D7-5EA8-420D-8550-7E4FA4E68B21}" presName="root" presStyleCnt="0">
        <dgm:presLayoutVars>
          <dgm:chMax/>
          <dgm:chPref/>
        </dgm:presLayoutVars>
      </dgm:prSet>
      <dgm:spPr/>
    </dgm:pt>
    <dgm:pt modelId="{2D63C87B-78F5-46AF-8851-C1D2D514FEDB}" type="pres">
      <dgm:prSet presAssocID="{F40981D7-5EA8-420D-8550-7E4FA4E68B21}" presName="rootComposite" presStyleCnt="0">
        <dgm:presLayoutVars/>
      </dgm:prSet>
      <dgm:spPr/>
    </dgm:pt>
    <dgm:pt modelId="{D3854CF2-F83F-430C-9308-096142669C2C}" type="pres">
      <dgm:prSet presAssocID="{F40981D7-5EA8-420D-8550-7E4FA4E68B21}" presName="ParentAccent" presStyleLbl="alignNode1" presStyleIdx="1" presStyleCnt="3"/>
      <dgm:spPr/>
    </dgm:pt>
    <dgm:pt modelId="{472AFB77-B56A-48EA-9E6B-A5EC819B8955}" type="pres">
      <dgm:prSet presAssocID="{F40981D7-5EA8-420D-8550-7E4FA4E68B21}" presName="ParentSmallAccent" presStyleLbl="fgAcc1" presStyleIdx="1" presStyleCnt="3"/>
      <dgm:spPr/>
    </dgm:pt>
    <dgm:pt modelId="{70AB0947-37E5-465D-AF00-537B6EDE0CF3}" type="pres">
      <dgm:prSet presAssocID="{F40981D7-5EA8-420D-8550-7E4FA4E68B21}" presName="Parent" presStyleLbl="revTx" presStyleIdx="5" presStyleCnt="13">
        <dgm:presLayoutVars>
          <dgm:chMax/>
          <dgm:chPref val="4"/>
          <dgm:bulletEnabled val="1"/>
        </dgm:presLayoutVars>
      </dgm:prSet>
      <dgm:spPr/>
    </dgm:pt>
    <dgm:pt modelId="{8C53F49F-59AE-4CF1-A763-AB1D4CCEFEEC}" type="pres">
      <dgm:prSet presAssocID="{F40981D7-5EA8-420D-8550-7E4FA4E68B21}" presName="childShape" presStyleCnt="0">
        <dgm:presLayoutVars>
          <dgm:chMax val="0"/>
          <dgm:chPref val="0"/>
        </dgm:presLayoutVars>
      </dgm:prSet>
      <dgm:spPr/>
    </dgm:pt>
    <dgm:pt modelId="{FFA32675-3948-4D4C-8769-AC204019C144}" type="pres">
      <dgm:prSet presAssocID="{5508B536-E27B-438E-8D23-D0D836657C1C}" presName="childComposite" presStyleCnt="0">
        <dgm:presLayoutVars>
          <dgm:chMax val="0"/>
          <dgm:chPref val="0"/>
        </dgm:presLayoutVars>
      </dgm:prSet>
      <dgm:spPr/>
    </dgm:pt>
    <dgm:pt modelId="{6DCF976C-6E4D-4322-8477-41F84AAB6A45}" type="pres">
      <dgm:prSet presAssocID="{5508B536-E27B-438E-8D23-D0D836657C1C}" presName="ChildAccent" presStyleLbl="solidFgAcc1" presStyleIdx="4" presStyleCnt="10"/>
      <dgm:spPr/>
    </dgm:pt>
    <dgm:pt modelId="{094A45C2-1B07-4678-A9D8-E66F17681114}" type="pres">
      <dgm:prSet presAssocID="{5508B536-E27B-438E-8D23-D0D836657C1C}" presName="Child" presStyleLbl="revTx" presStyleIdx="6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0A053-15CD-4D9C-8EE0-D855DF2B9102}" type="pres">
      <dgm:prSet presAssocID="{108D97AC-D3CB-4688-A3DC-38A70F216B4D}" presName="childComposite" presStyleCnt="0">
        <dgm:presLayoutVars>
          <dgm:chMax val="0"/>
          <dgm:chPref val="0"/>
        </dgm:presLayoutVars>
      </dgm:prSet>
      <dgm:spPr/>
    </dgm:pt>
    <dgm:pt modelId="{CD34355D-A49F-4475-BDDA-22704778D3EB}" type="pres">
      <dgm:prSet presAssocID="{108D97AC-D3CB-4688-A3DC-38A70F216B4D}" presName="ChildAccent" presStyleLbl="solidFgAcc1" presStyleIdx="5" presStyleCnt="10"/>
      <dgm:spPr/>
    </dgm:pt>
    <dgm:pt modelId="{061EE6C4-4C00-4013-905D-158622742B60}" type="pres">
      <dgm:prSet presAssocID="{108D97AC-D3CB-4688-A3DC-38A70F216B4D}" presName="Child" presStyleLbl="revTx" presStyleIdx="7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F940B4-6454-4FC8-8D3C-4C1951C2F21D}" type="pres">
      <dgm:prSet presAssocID="{A523DFE3-5018-400B-B14E-80D05C4F51DB}" presName="root" presStyleCnt="0">
        <dgm:presLayoutVars>
          <dgm:chMax/>
          <dgm:chPref/>
        </dgm:presLayoutVars>
      </dgm:prSet>
      <dgm:spPr/>
    </dgm:pt>
    <dgm:pt modelId="{FA46822A-E773-4E61-B3F8-18F6FCF7625C}" type="pres">
      <dgm:prSet presAssocID="{A523DFE3-5018-400B-B14E-80D05C4F51DB}" presName="rootComposite" presStyleCnt="0">
        <dgm:presLayoutVars/>
      </dgm:prSet>
      <dgm:spPr/>
    </dgm:pt>
    <dgm:pt modelId="{99CD04F6-74FF-446D-959E-B5E278E170A0}" type="pres">
      <dgm:prSet presAssocID="{A523DFE3-5018-400B-B14E-80D05C4F51DB}" presName="ParentAccent" presStyleLbl="alignNode1" presStyleIdx="2" presStyleCnt="3"/>
      <dgm:spPr/>
    </dgm:pt>
    <dgm:pt modelId="{B3067AA5-B7DE-4868-BCE1-C65BE6DC8B54}" type="pres">
      <dgm:prSet presAssocID="{A523DFE3-5018-400B-B14E-80D05C4F51DB}" presName="ParentSmallAccent" presStyleLbl="fgAcc1" presStyleIdx="2" presStyleCnt="3"/>
      <dgm:spPr/>
    </dgm:pt>
    <dgm:pt modelId="{1DEE6C09-B1C5-4B34-B56C-98309416DC4F}" type="pres">
      <dgm:prSet presAssocID="{A523DFE3-5018-400B-B14E-80D05C4F51DB}" presName="Parent" presStyleLbl="revTx" presStyleIdx="8" presStyleCnt="13">
        <dgm:presLayoutVars>
          <dgm:chMax/>
          <dgm:chPref val="4"/>
          <dgm:bulletEnabled val="1"/>
        </dgm:presLayoutVars>
      </dgm:prSet>
      <dgm:spPr/>
    </dgm:pt>
    <dgm:pt modelId="{F6FF0CBE-F059-4D35-A50A-6CA02B49AE52}" type="pres">
      <dgm:prSet presAssocID="{A523DFE3-5018-400B-B14E-80D05C4F51DB}" presName="childShape" presStyleCnt="0">
        <dgm:presLayoutVars>
          <dgm:chMax val="0"/>
          <dgm:chPref val="0"/>
        </dgm:presLayoutVars>
      </dgm:prSet>
      <dgm:spPr/>
    </dgm:pt>
    <dgm:pt modelId="{10A51E32-5D42-4A32-BD31-BCEB77909D9B}" type="pres">
      <dgm:prSet presAssocID="{42FE2551-C5B4-468A-A117-A518BA45E5E3}" presName="childComposite" presStyleCnt="0">
        <dgm:presLayoutVars>
          <dgm:chMax val="0"/>
          <dgm:chPref val="0"/>
        </dgm:presLayoutVars>
      </dgm:prSet>
      <dgm:spPr/>
    </dgm:pt>
    <dgm:pt modelId="{6A286527-86C4-43C2-9119-A66DCF5E9527}" type="pres">
      <dgm:prSet presAssocID="{42FE2551-C5B4-468A-A117-A518BA45E5E3}" presName="ChildAccent" presStyleLbl="solidFgAcc1" presStyleIdx="6" presStyleCnt="10"/>
      <dgm:spPr/>
    </dgm:pt>
    <dgm:pt modelId="{AC585063-81D3-4111-92EF-2E383D1DD554}" type="pres">
      <dgm:prSet presAssocID="{42FE2551-C5B4-468A-A117-A518BA45E5E3}" presName="Child" presStyleLbl="revTx" presStyleIdx="9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075563-C172-4672-A413-0883F921A7C2}" type="pres">
      <dgm:prSet presAssocID="{185536D0-EA0E-48F6-AA8B-6B52AB5A0465}" presName="childComposite" presStyleCnt="0">
        <dgm:presLayoutVars>
          <dgm:chMax val="0"/>
          <dgm:chPref val="0"/>
        </dgm:presLayoutVars>
      </dgm:prSet>
      <dgm:spPr/>
    </dgm:pt>
    <dgm:pt modelId="{1779065F-A2A4-4847-82F4-8537E3DDD651}" type="pres">
      <dgm:prSet presAssocID="{185536D0-EA0E-48F6-AA8B-6B52AB5A0465}" presName="ChildAccent" presStyleLbl="solidFgAcc1" presStyleIdx="7" presStyleCnt="10"/>
      <dgm:spPr/>
    </dgm:pt>
    <dgm:pt modelId="{BE18FED4-CE38-4B25-903A-8DADFE771929}" type="pres">
      <dgm:prSet presAssocID="{185536D0-EA0E-48F6-AA8B-6B52AB5A0465}" presName="Child" presStyleLbl="revTx" presStyleIdx="10" presStyleCnt="13">
        <dgm:presLayoutVars>
          <dgm:chMax val="0"/>
          <dgm:chPref val="0"/>
          <dgm:bulletEnabled val="1"/>
        </dgm:presLayoutVars>
      </dgm:prSet>
      <dgm:spPr/>
    </dgm:pt>
    <dgm:pt modelId="{995E31E9-00C2-4EB4-9912-3F90A0D8323A}" type="pres">
      <dgm:prSet presAssocID="{BF81D006-34D0-4E27-A01E-12C5064B4403}" presName="childComposite" presStyleCnt="0">
        <dgm:presLayoutVars>
          <dgm:chMax val="0"/>
          <dgm:chPref val="0"/>
        </dgm:presLayoutVars>
      </dgm:prSet>
      <dgm:spPr/>
    </dgm:pt>
    <dgm:pt modelId="{59B6F804-7C54-4F28-8E71-6F2DBC245DA0}" type="pres">
      <dgm:prSet presAssocID="{BF81D006-34D0-4E27-A01E-12C5064B4403}" presName="ChildAccent" presStyleLbl="solidFgAcc1" presStyleIdx="8" presStyleCnt="10"/>
      <dgm:spPr/>
    </dgm:pt>
    <dgm:pt modelId="{97F0BEF4-F41F-49F2-AC18-FBDFFD6CD40C}" type="pres">
      <dgm:prSet presAssocID="{BF81D006-34D0-4E27-A01E-12C5064B4403}" presName="Child" presStyleLbl="revTx" presStyleIdx="11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735BC0-6EB8-4CC7-8B7C-CD642A364087}" type="pres">
      <dgm:prSet presAssocID="{24A39B80-EA06-4FF4-A5A4-AC317F2A69DC}" presName="childComposite" presStyleCnt="0">
        <dgm:presLayoutVars>
          <dgm:chMax val="0"/>
          <dgm:chPref val="0"/>
        </dgm:presLayoutVars>
      </dgm:prSet>
      <dgm:spPr/>
    </dgm:pt>
    <dgm:pt modelId="{739D1F84-C889-4856-913D-700011A67B61}" type="pres">
      <dgm:prSet presAssocID="{24A39B80-EA06-4FF4-A5A4-AC317F2A69DC}" presName="ChildAccent" presStyleLbl="solidFgAcc1" presStyleIdx="9" presStyleCnt="10"/>
      <dgm:spPr/>
    </dgm:pt>
    <dgm:pt modelId="{2FE2FF38-5739-4B0E-A64C-93800A0E193C}" type="pres">
      <dgm:prSet presAssocID="{24A39B80-EA06-4FF4-A5A4-AC317F2A69DC}" presName="Child" presStyleLbl="revTx" presStyleIdx="12" presStyleCnt="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647067-E805-4FF2-B325-34EFD474B338}" srcId="{6056953E-BB95-4AC9-B41D-3656F0322ECC}" destId="{D9944F00-31BB-496E-9677-5F25618B784C}" srcOrd="3" destOrd="0" parTransId="{88123F3B-2C4B-40D9-9C97-2A6D450A51C3}" sibTransId="{4CEBE22D-4245-4CB4-8652-ED87CBED4A07}"/>
    <dgm:cxn modelId="{C8F264D6-47EF-44CD-AF30-A7F6EA5866A3}" srcId="{A523DFE3-5018-400B-B14E-80D05C4F51DB}" destId="{24A39B80-EA06-4FF4-A5A4-AC317F2A69DC}" srcOrd="3" destOrd="0" parTransId="{21074CFF-416F-4254-9AFA-A62BF122F723}" sibTransId="{CECC002B-F809-4228-A71C-207C88ED5A2E}"/>
    <dgm:cxn modelId="{44D7B7C4-1D33-40D0-900F-93CF3C88DD23}" type="presOf" srcId="{D9944F00-31BB-496E-9677-5F25618B784C}" destId="{233796B8-6B0B-4184-9092-5AE80B6C2C53}" srcOrd="0" destOrd="0" presId="urn:microsoft.com/office/officeart/2008/layout/SquareAccentList"/>
    <dgm:cxn modelId="{C803F018-D6E8-4640-98B7-B2DCC5005AD0}" srcId="{F40981D7-5EA8-420D-8550-7E4FA4E68B21}" destId="{108D97AC-D3CB-4688-A3DC-38A70F216B4D}" srcOrd="1" destOrd="0" parTransId="{A984EF07-AE7B-4E75-AC34-8A48021F863C}" sibTransId="{DBE98550-34A8-4144-B882-C55B65A81E12}"/>
    <dgm:cxn modelId="{FEA63445-A764-4423-B27F-653B6F1B0B31}" type="presOf" srcId="{108D97AC-D3CB-4688-A3DC-38A70F216B4D}" destId="{061EE6C4-4C00-4013-905D-158622742B60}" srcOrd="0" destOrd="0" presId="urn:microsoft.com/office/officeart/2008/layout/SquareAccentList"/>
    <dgm:cxn modelId="{3C9B4868-6697-4375-9549-4C0D9D8AFA98}" type="presOf" srcId="{6056953E-BB95-4AC9-B41D-3656F0322ECC}" destId="{2EB92C14-B886-45B5-913F-F3ABE2FA6486}" srcOrd="0" destOrd="0" presId="urn:microsoft.com/office/officeart/2008/layout/SquareAccentList"/>
    <dgm:cxn modelId="{9CE1F614-E853-4313-BB66-53621AB0CDF5}" type="presOf" srcId="{F34D68C3-DE38-464A-B7C0-11F1177E1E69}" destId="{B598316F-7E2C-49C6-972B-11A8C260A061}" srcOrd="0" destOrd="0" presId="urn:microsoft.com/office/officeart/2008/layout/SquareAccentList"/>
    <dgm:cxn modelId="{38CE2F47-180B-4D3A-9089-95D526658698}" srcId="{84B6AD47-2E41-43A0-9ADF-0E2D432A436B}" destId="{6056953E-BB95-4AC9-B41D-3656F0322ECC}" srcOrd="0" destOrd="0" parTransId="{1B2EE4A3-85DB-45C0-A795-EC44622B1F32}" sibTransId="{C040D898-7535-486C-8659-9ECCBB7EBD15}"/>
    <dgm:cxn modelId="{F450AE50-EB62-400C-9C47-D522D4E4CC19}" srcId="{A523DFE3-5018-400B-B14E-80D05C4F51DB}" destId="{BF81D006-34D0-4E27-A01E-12C5064B4403}" srcOrd="2" destOrd="0" parTransId="{88C46636-4C2A-44B2-8B4D-BD01D4672040}" sibTransId="{3E4BE04E-6C97-4920-8EC9-6F5F26FAEF37}"/>
    <dgm:cxn modelId="{0C30B9A1-4EB1-439C-8221-ED0D49547533}" type="presOf" srcId="{F40981D7-5EA8-420D-8550-7E4FA4E68B21}" destId="{70AB0947-37E5-465D-AF00-537B6EDE0CF3}" srcOrd="0" destOrd="0" presId="urn:microsoft.com/office/officeart/2008/layout/SquareAccentList"/>
    <dgm:cxn modelId="{A7B08BB7-61F7-4B0E-ABF9-7BAC57BE21F3}" type="presOf" srcId="{BF81D006-34D0-4E27-A01E-12C5064B4403}" destId="{97F0BEF4-F41F-49F2-AC18-FBDFFD6CD40C}" srcOrd="0" destOrd="0" presId="urn:microsoft.com/office/officeart/2008/layout/SquareAccentList"/>
    <dgm:cxn modelId="{DCA70BA7-47A3-488B-B9C0-48F589386842}" type="presOf" srcId="{5508B536-E27B-438E-8D23-D0D836657C1C}" destId="{094A45C2-1B07-4678-A9D8-E66F17681114}" srcOrd="0" destOrd="0" presId="urn:microsoft.com/office/officeart/2008/layout/SquareAccentList"/>
    <dgm:cxn modelId="{730480DC-4C20-4CE7-A131-E543A02D1B25}" srcId="{6056953E-BB95-4AC9-B41D-3656F0322ECC}" destId="{111FFA40-A8D5-423C-9AD7-6770331ADCA0}" srcOrd="1" destOrd="0" parTransId="{D87BA99D-89C2-4C93-A7DE-C442C2198B16}" sibTransId="{AA4227F1-BF59-4946-8446-10D17B3B4E91}"/>
    <dgm:cxn modelId="{7DB77FFC-E6CB-48C3-890F-D3F36D786412}" type="presOf" srcId="{A523DFE3-5018-400B-B14E-80D05C4F51DB}" destId="{1DEE6C09-B1C5-4B34-B56C-98309416DC4F}" srcOrd="0" destOrd="0" presId="urn:microsoft.com/office/officeart/2008/layout/SquareAccentList"/>
    <dgm:cxn modelId="{8FED2C27-250A-4339-908D-B3AF5107CA23}" srcId="{F40981D7-5EA8-420D-8550-7E4FA4E68B21}" destId="{5508B536-E27B-438E-8D23-D0D836657C1C}" srcOrd="0" destOrd="0" parTransId="{CC9D621B-BAF0-4260-A751-50A864A49FBE}" sibTransId="{6C093ABE-0233-4706-9764-66755B05F0A6}"/>
    <dgm:cxn modelId="{0A6227AA-528A-4F99-B526-34E1BEE1E5CD}" type="presOf" srcId="{42FE2551-C5B4-468A-A117-A518BA45E5E3}" destId="{AC585063-81D3-4111-92EF-2E383D1DD554}" srcOrd="0" destOrd="0" presId="urn:microsoft.com/office/officeart/2008/layout/SquareAccentList"/>
    <dgm:cxn modelId="{3767183E-0DF3-4798-9B0D-1EC3B786658B}" srcId="{6056953E-BB95-4AC9-B41D-3656F0322ECC}" destId="{F34D68C3-DE38-464A-B7C0-11F1177E1E69}" srcOrd="0" destOrd="0" parTransId="{CA2B1BEC-017A-4F26-AEC4-CC44E05FE70F}" sibTransId="{719A57FB-43B5-4B42-918C-D03A6BDE393A}"/>
    <dgm:cxn modelId="{3E22F9D0-02D1-4EB4-A426-AEAA52FFEF1E}" srcId="{84B6AD47-2E41-43A0-9ADF-0E2D432A436B}" destId="{A523DFE3-5018-400B-B14E-80D05C4F51DB}" srcOrd="2" destOrd="0" parTransId="{9D33A62A-54FF-4CF5-9FD4-1FD40A440141}" sibTransId="{DF861AE6-D661-4F5D-BCD6-D54E5E2D2EE4}"/>
    <dgm:cxn modelId="{A8F892C2-8EB9-4ABC-BBAF-8DFAE8CC6642}" srcId="{A523DFE3-5018-400B-B14E-80D05C4F51DB}" destId="{185536D0-EA0E-48F6-AA8B-6B52AB5A0465}" srcOrd="1" destOrd="0" parTransId="{3A049C36-2A22-440D-84FB-C80B085765F2}" sibTransId="{A93CA43D-6425-4354-B683-2ED63F3C1C94}"/>
    <dgm:cxn modelId="{D72A3C27-2D72-410D-B745-C1E886BDE8A1}" srcId="{84B6AD47-2E41-43A0-9ADF-0E2D432A436B}" destId="{F40981D7-5EA8-420D-8550-7E4FA4E68B21}" srcOrd="1" destOrd="0" parTransId="{5A90859E-B295-43C7-A900-743946F9DCA8}" sibTransId="{36EA4140-1FD8-489D-A6ED-1ED5F76B7794}"/>
    <dgm:cxn modelId="{3FA82AB7-0A96-4DBB-A3FB-06352CD84DB2}" type="presOf" srcId="{A5FC6926-0305-4E0B-8B3E-AD47F93E38ED}" destId="{502EC91A-B24D-49B6-86A1-0C543ADB1F13}" srcOrd="0" destOrd="0" presId="urn:microsoft.com/office/officeart/2008/layout/SquareAccentList"/>
    <dgm:cxn modelId="{A0358505-8AA9-4C11-8006-C3D99129152A}" srcId="{A523DFE3-5018-400B-B14E-80D05C4F51DB}" destId="{42FE2551-C5B4-468A-A117-A518BA45E5E3}" srcOrd="0" destOrd="0" parTransId="{2C324ADC-2845-4746-B9C7-C9042F62C43E}" sibTransId="{832A5270-DE08-428B-8A4C-6F09CAA987D6}"/>
    <dgm:cxn modelId="{A7A1E281-91B8-4428-9F72-27CB9B7BEAE9}" type="presOf" srcId="{24A39B80-EA06-4FF4-A5A4-AC317F2A69DC}" destId="{2FE2FF38-5739-4B0E-A64C-93800A0E193C}" srcOrd="0" destOrd="0" presId="urn:microsoft.com/office/officeart/2008/layout/SquareAccentList"/>
    <dgm:cxn modelId="{E811D82E-B1D8-41FC-B227-A702D288573E}" type="presOf" srcId="{84B6AD47-2E41-43A0-9ADF-0E2D432A436B}" destId="{A4C6D1D2-2D3B-47F1-A12E-DB2F4C022AFF}" srcOrd="0" destOrd="0" presId="urn:microsoft.com/office/officeart/2008/layout/SquareAccentList"/>
    <dgm:cxn modelId="{5FD642CE-A3C9-47EA-A745-C4458E820380}" type="presOf" srcId="{185536D0-EA0E-48F6-AA8B-6B52AB5A0465}" destId="{BE18FED4-CE38-4B25-903A-8DADFE771929}" srcOrd="0" destOrd="0" presId="urn:microsoft.com/office/officeart/2008/layout/SquareAccentList"/>
    <dgm:cxn modelId="{4816A4F3-DA65-4554-9C5F-1812AE6CF66A}" srcId="{6056953E-BB95-4AC9-B41D-3656F0322ECC}" destId="{A5FC6926-0305-4E0B-8B3E-AD47F93E38ED}" srcOrd="2" destOrd="0" parTransId="{4C8F2A8C-2CC2-4922-99E4-5FACDC405A48}" sibTransId="{B4FD4318-4A83-4ECC-AD38-F1A41ADF8E0D}"/>
    <dgm:cxn modelId="{A8D2693F-4202-4D45-B3DB-E434B28B6B5A}" type="presOf" srcId="{111FFA40-A8D5-423C-9AD7-6770331ADCA0}" destId="{32E8133B-C1C6-4097-85BD-FC88A4FBCFF3}" srcOrd="0" destOrd="0" presId="urn:microsoft.com/office/officeart/2008/layout/SquareAccentList"/>
    <dgm:cxn modelId="{EC8C98A4-CE01-4540-9114-FE68B5ADB13F}" type="presParOf" srcId="{A4C6D1D2-2D3B-47F1-A12E-DB2F4C022AFF}" destId="{94DB1E80-96FC-4670-B4B0-30965F640B5A}" srcOrd="0" destOrd="0" presId="urn:microsoft.com/office/officeart/2008/layout/SquareAccentList"/>
    <dgm:cxn modelId="{A4E8291B-BCBA-4EB6-A223-E54F33E53D76}" type="presParOf" srcId="{94DB1E80-96FC-4670-B4B0-30965F640B5A}" destId="{6A4DBD56-D168-4843-976F-1B9722AE0944}" srcOrd="0" destOrd="0" presId="urn:microsoft.com/office/officeart/2008/layout/SquareAccentList"/>
    <dgm:cxn modelId="{40FD8496-EC46-4752-A799-6369EA18932E}" type="presParOf" srcId="{6A4DBD56-D168-4843-976F-1B9722AE0944}" destId="{063BB963-DB8B-49A1-83CE-21A3A958C22D}" srcOrd="0" destOrd="0" presId="urn:microsoft.com/office/officeart/2008/layout/SquareAccentList"/>
    <dgm:cxn modelId="{FE6FD040-3F02-43C4-AD79-0200A48E3C11}" type="presParOf" srcId="{6A4DBD56-D168-4843-976F-1B9722AE0944}" destId="{EC0EDEF9-3C98-45C6-9A2D-53C2FED10733}" srcOrd="1" destOrd="0" presId="urn:microsoft.com/office/officeart/2008/layout/SquareAccentList"/>
    <dgm:cxn modelId="{09B293EC-2A21-4C97-A436-9D3311B7B846}" type="presParOf" srcId="{6A4DBD56-D168-4843-976F-1B9722AE0944}" destId="{2EB92C14-B886-45B5-913F-F3ABE2FA6486}" srcOrd="2" destOrd="0" presId="urn:microsoft.com/office/officeart/2008/layout/SquareAccentList"/>
    <dgm:cxn modelId="{A82A2CDB-044F-4CE7-A546-038732950771}" type="presParOf" srcId="{94DB1E80-96FC-4670-B4B0-30965F640B5A}" destId="{386BBBBB-1BE7-43EF-B129-AD5E471153D2}" srcOrd="1" destOrd="0" presId="urn:microsoft.com/office/officeart/2008/layout/SquareAccentList"/>
    <dgm:cxn modelId="{099B76D7-63FF-4261-B3D1-929372A2A6DB}" type="presParOf" srcId="{386BBBBB-1BE7-43EF-B129-AD5E471153D2}" destId="{C6C4D9D2-FA01-4591-9796-907D895420CF}" srcOrd="0" destOrd="0" presId="urn:microsoft.com/office/officeart/2008/layout/SquareAccentList"/>
    <dgm:cxn modelId="{3067BCB0-DD45-4CA5-A2A2-0B4EBDAABA17}" type="presParOf" srcId="{C6C4D9D2-FA01-4591-9796-907D895420CF}" destId="{2B4D2F2D-EF7E-48FE-99D7-8A156158B30B}" srcOrd="0" destOrd="0" presId="urn:microsoft.com/office/officeart/2008/layout/SquareAccentList"/>
    <dgm:cxn modelId="{89BCB244-D6B2-4848-BFDB-0E26ECD832F0}" type="presParOf" srcId="{C6C4D9D2-FA01-4591-9796-907D895420CF}" destId="{B598316F-7E2C-49C6-972B-11A8C260A061}" srcOrd="1" destOrd="0" presId="urn:microsoft.com/office/officeart/2008/layout/SquareAccentList"/>
    <dgm:cxn modelId="{37CF8C66-563A-449F-A92D-2B2448FACFF3}" type="presParOf" srcId="{386BBBBB-1BE7-43EF-B129-AD5E471153D2}" destId="{0562CBF0-CEF8-4CA5-825D-0F5361E38CD6}" srcOrd="1" destOrd="0" presId="urn:microsoft.com/office/officeart/2008/layout/SquareAccentList"/>
    <dgm:cxn modelId="{6C8C6140-21A5-41DD-9C5A-C3B52B1D3802}" type="presParOf" srcId="{0562CBF0-CEF8-4CA5-825D-0F5361E38CD6}" destId="{36BFF59F-E797-401D-BAAA-EAAF2587BD70}" srcOrd="0" destOrd="0" presId="urn:microsoft.com/office/officeart/2008/layout/SquareAccentList"/>
    <dgm:cxn modelId="{529C425C-C42E-4CFE-B746-130EFD472C80}" type="presParOf" srcId="{0562CBF0-CEF8-4CA5-825D-0F5361E38CD6}" destId="{32E8133B-C1C6-4097-85BD-FC88A4FBCFF3}" srcOrd="1" destOrd="0" presId="urn:microsoft.com/office/officeart/2008/layout/SquareAccentList"/>
    <dgm:cxn modelId="{659F4DBB-4EC0-4BE2-BB87-0A085C4439FB}" type="presParOf" srcId="{386BBBBB-1BE7-43EF-B129-AD5E471153D2}" destId="{3BB4B74C-E0E4-4BEE-8503-53D7E43FEF3E}" srcOrd="2" destOrd="0" presId="urn:microsoft.com/office/officeart/2008/layout/SquareAccentList"/>
    <dgm:cxn modelId="{BD604077-620E-461A-997D-9B7EEEA93C47}" type="presParOf" srcId="{3BB4B74C-E0E4-4BEE-8503-53D7E43FEF3E}" destId="{8A4B8B82-5EA3-4FA7-ABE0-ADC407DDA4A0}" srcOrd="0" destOrd="0" presId="urn:microsoft.com/office/officeart/2008/layout/SquareAccentList"/>
    <dgm:cxn modelId="{F9573896-E0BF-48FE-9CD3-9EDAD52D1254}" type="presParOf" srcId="{3BB4B74C-E0E4-4BEE-8503-53D7E43FEF3E}" destId="{502EC91A-B24D-49B6-86A1-0C543ADB1F13}" srcOrd="1" destOrd="0" presId="urn:microsoft.com/office/officeart/2008/layout/SquareAccentList"/>
    <dgm:cxn modelId="{54CF3179-A49C-45DA-AAB9-332B989EBF60}" type="presParOf" srcId="{386BBBBB-1BE7-43EF-B129-AD5E471153D2}" destId="{EB86786F-C495-440F-8FA8-E090F67AFD1E}" srcOrd="3" destOrd="0" presId="urn:microsoft.com/office/officeart/2008/layout/SquareAccentList"/>
    <dgm:cxn modelId="{8DC96EEE-6852-4614-A65B-832948EAB32D}" type="presParOf" srcId="{EB86786F-C495-440F-8FA8-E090F67AFD1E}" destId="{5084620C-30E8-4BD9-AF9B-710194F6394D}" srcOrd="0" destOrd="0" presId="urn:microsoft.com/office/officeart/2008/layout/SquareAccentList"/>
    <dgm:cxn modelId="{9E8D36FF-92AA-458A-9D66-B328782C60A8}" type="presParOf" srcId="{EB86786F-C495-440F-8FA8-E090F67AFD1E}" destId="{233796B8-6B0B-4184-9092-5AE80B6C2C53}" srcOrd="1" destOrd="0" presId="urn:microsoft.com/office/officeart/2008/layout/SquareAccentList"/>
    <dgm:cxn modelId="{2FF4EA5F-0C8F-4D78-94C1-3F7DE7F5B565}" type="presParOf" srcId="{A4C6D1D2-2D3B-47F1-A12E-DB2F4C022AFF}" destId="{9AAB9415-0633-4770-B922-9CB9356B4577}" srcOrd="1" destOrd="0" presId="urn:microsoft.com/office/officeart/2008/layout/SquareAccentList"/>
    <dgm:cxn modelId="{A3626D63-A85A-4F52-8A74-22AFE69B3888}" type="presParOf" srcId="{9AAB9415-0633-4770-B922-9CB9356B4577}" destId="{2D63C87B-78F5-46AF-8851-C1D2D514FEDB}" srcOrd="0" destOrd="0" presId="urn:microsoft.com/office/officeart/2008/layout/SquareAccentList"/>
    <dgm:cxn modelId="{1D6A80FB-8F02-4198-B583-FC461AAC8598}" type="presParOf" srcId="{2D63C87B-78F5-46AF-8851-C1D2D514FEDB}" destId="{D3854CF2-F83F-430C-9308-096142669C2C}" srcOrd="0" destOrd="0" presId="urn:microsoft.com/office/officeart/2008/layout/SquareAccentList"/>
    <dgm:cxn modelId="{6BE34214-6141-4F8D-A766-7CB579A3605A}" type="presParOf" srcId="{2D63C87B-78F5-46AF-8851-C1D2D514FEDB}" destId="{472AFB77-B56A-48EA-9E6B-A5EC819B8955}" srcOrd="1" destOrd="0" presId="urn:microsoft.com/office/officeart/2008/layout/SquareAccentList"/>
    <dgm:cxn modelId="{F3A62B16-F45A-4829-BBE2-15F42C33A720}" type="presParOf" srcId="{2D63C87B-78F5-46AF-8851-C1D2D514FEDB}" destId="{70AB0947-37E5-465D-AF00-537B6EDE0CF3}" srcOrd="2" destOrd="0" presId="urn:microsoft.com/office/officeart/2008/layout/SquareAccentList"/>
    <dgm:cxn modelId="{78B0FFD4-9CC3-4263-8E26-85208398855C}" type="presParOf" srcId="{9AAB9415-0633-4770-B922-9CB9356B4577}" destId="{8C53F49F-59AE-4CF1-A763-AB1D4CCEFEEC}" srcOrd="1" destOrd="0" presId="urn:microsoft.com/office/officeart/2008/layout/SquareAccentList"/>
    <dgm:cxn modelId="{49A2D2FB-E30E-45BC-8911-17B42ADE7292}" type="presParOf" srcId="{8C53F49F-59AE-4CF1-A763-AB1D4CCEFEEC}" destId="{FFA32675-3948-4D4C-8769-AC204019C144}" srcOrd="0" destOrd="0" presId="urn:microsoft.com/office/officeart/2008/layout/SquareAccentList"/>
    <dgm:cxn modelId="{435AD1A0-ED54-4056-9B65-1E58C308C404}" type="presParOf" srcId="{FFA32675-3948-4D4C-8769-AC204019C144}" destId="{6DCF976C-6E4D-4322-8477-41F84AAB6A45}" srcOrd="0" destOrd="0" presId="urn:microsoft.com/office/officeart/2008/layout/SquareAccentList"/>
    <dgm:cxn modelId="{2134D7BE-DC83-4F57-8AD9-5A16450CE243}" type="presParOf" srcId="{FFA32675-3948-4D4C-8769-AC204019C144}" destId="{094A45C2-1B07-4678-A9D8-E66F17681114}" srcOrd="1" destOrd="0" presId="urn:microsoft.com/office/officeart/2008/layout/SquareAccentList"/>
    <dgm:cxn modelId="{47AA1B29-4F53-4F41-9CC2-B559691A6A5E}" type="presParOf" srcId="{8C53F49F-59AE-4CF1-A763-AB1D4CCEFEEC}" destId="{93E0A053-15CD-4D9C-8EE0-D855DF2B9102}" srcOrd="1" destOrd="0" presId="urn:microsoft.com/office/officeart/2008/layout/SquareAccentList"/>
    <dgm:cxn modelId="{C35D499E-449F-42D4-88D7-D6E8BD2FE50A}" type="presParOf" srcId="{93E0A053-15CD-4D9C-8EE0-D855DF2B9102}" destId="{CD34355D-A49F-4475-BDDA-22704778D3EB}" srcOrd="0" destOrd="0" presId="urn:microsoft.com/office/officeart/2008/layout/SquareAccentList"/>
    <dgm:cxn modelId="{40DC5BED-4D2D-40D8-9CD4-5470372E5BC8}" type="presParOf" srcId="{93E0A053-15CD-4D9C-8EE0-D855DF2B9102}" destId="{061EE6C4-4C00-4013-905D-158622742B60}" srcOrd="1" destOrd="0" presId="urn:microsoft.com/office/officeart/2008/layout/SquareAccentList"/>
    <dgm:cxn modelId="{661936F4-4D38-4796-B746-3668DFDFBFD0}" type="presParOf" srcId="{A4C6D1D2-2D3B-47F1-A12E-DB2F4C022AFF}" destId="{77F940B4-6454-4FC8-8D3C-4C1951C2F21D}" srcOrd="2" destOrd="0" presId="urn:microsoft.com/office/officeart/2008/layout/SquareAccentList"/>
    <dgm:cxn modelId="{26327E48-9084-4491-89D4-048991FA1012}" type="presParOf" srcId="{77F940B4-6454-4FC8-8D3C-4C1951C2F21D}" destId="{FA46822A-E773-4E61-B3F8-18F6FCF7625C}" srcOrd="0" destOrd="0" presId="urn:microsoft.com/office/officeart/2008/layout/SquareAccentList"/>
    <dgm:cxn modelId="{B17764E3-0633-4174-811A-FB623B939BCF}" type="presParOf" srcId="{FA46822A-E773-4E61-B3F8-18F6FCF7625C}" destId="{99CD04F6-74FF-446D-959E-B5E278E170A0}" srcOrd="0" destOrd="0" presId="urn:microsoft.com/office/officeart/2008/layout/SquareAccentList"/>
    <dgm:cxn modelId="{81247E19-CE74-4255-9079-3A99532B91DD}" type="presParOf" srcId="{FA46822A-E773-4E61-B3F8-18F6FCF7625C}" destId="{B3067AA5-B7DE-4868-BCE1-C65BE6DC8B54}" srcOrd="1" destOrd="0" presId="urn:microsoft.com/office/officeart/2008/layout/SquareAccentList"/>
    <dgm:cxn modelId="{10C6AFC4-7009-4AF4-83E4-7DDB8A319994}" type="presParOf" srcId="{FA46822A-E773-4E61-B3F8-18F6FCF7625C}" destId="{1DEE6C09-B1C5-4B34-B56C-98309416DC4F}" srcOrd="2" destOrd="0" presId="urn:microsoft.com/office/officeart/2008/layout/SquareAccentList"/>
    <dgm:cxn modelId="{6870BE93-FC24-43D3-893B-8F0C3A81D1C7}" type="presParOf" srcId="{77F940B4-6454-4FC8-8D3C-4C1951C2F21D}" destId="{F6FF0CBE-F059-4D35-A50A-6CA02B49AE52}" srcOrd="1" destOrd="0" presId="urn:microsoft.com/office/officeart/2008/layout/SquareAccentList"/>
    <dgm:cxn modelId="{8088A5AF-9916-4B44-BDC6-AA6A2A6F79A7}" type="presParOf" srcId="{F6FF0CBE-F059-4D35-A50A-6CA02B49AE52}" destId="{10A51E32-5D42-4A32-BD31-BCEB77909D9B}" srcOrd="0" destOrd="0" presId="urn:microsoft.com/office/officeart/2008/layout/SquareAccentList"/>
    <dgm:cxn modelId="{FF486600-B6CE-455A-8802-D17FFDB83096}" type="presParOf" srcId="{10A51E32-5D42-4A32-BD31-BCEB77909D9B}" destId="{6A286527-86C4-43C2-9119-A66DCF5E9527}" srcOrd="0" destOrd="0" presId="urn:microsoft.com/office/officeart/2008/layout/SquareAccentList"/>
    <dgm:cxn modelId="{A44DA0F3-291D-4683-AAD0-D2B42F4C4399}" type="presParOf" srcId="{10A51E32-5D42-4A32-BD31-BCEB77909D9B}" destId="{AC585063-81D3-4111-92EF-2E383D1DD554}" srcOrd="1" destOrd="0" presId="urn:microsoft.com/office/officeart/2008/layout/SquareAccentList"/>
    <dgm:cxn modelId="{B8BFD208-272C-4EDB-9528-E52A8BCA9047}" type="presParOf" srcId="{F6FF0CBE-F059-4D35-A50A-6CA02B49AE52}" destId="{A9075563-C172-4672-A413-0883F921A7C2}" srcOrd="1" destOrd="0" presId="urn:microsoft.com/office/officeart/2008/layout/SquareAccentList"/>
    <dgm:cxn modelId="{A7684E47-BDD3-42B0-B901-BEBCA1E82C56}" type="presParOf" srcId="{A9075563-C172-4672-A413-0883F921A7C2}" destId="{1779065F-A2A4-4847-82F4-8537E3DDD651}" srcOrd="0" destOrd="0" presId="urn:microsoft.com/office/officeart/2008/layout/SquareAccentList"/>
    <dgm:cxn modelId="{58F722B1-AC8A-4F07-94F0-EA30E4A37295}" type="presParOf" srcId="{A9075563-C172-4672-A413-0883F921A7C2}" destId="{BE18FED4-CE38-4B25-903A-8DADFE771929}" srcOrd="1" destOrd="0" presId="urn:microsoft.com/office/officeart/2008/layout/SquareAccentList"/>
    <dgm:cxn modelId="{FEA2150E-4B21-47F8-A1C4-B28A3172FC18}" type="presParOf" srcId="{F6FF0CBE-F059-4D35-A50A-6CA02B49AE52}" destId="{995E31E9-00C2-4EB4-9912-3F90A0D8323A}" srcOrd="2" destOrd="0" presId="urn:microsoft.com/office/officeart/2008/layout/SquareAccentList"/>
    <dgm:cxn modelId="{C458636D-1A36-451D-8499-60D616E2EB5B}" type="presParOf" srcId="{995E31E9-00C2-4EB4-9912-3F90A0D8323A}" destId="{59B6F804-7C54-4F28-8E71-6F2DBC245DA0}" srcOrd="0" destOrd="0" presId="urn:microsoft.com/office/officeart/2008/layout/SquareAccentList"/>
    <dgm:cxn modelId="{13404BFB-522D-4262-A65B-4E4381346E71}" type="presParOf" srcId="{995E31E9-00C2-4EB4-9912-3F90A0D8323A}" destId="{97F0BEF4-F41F-49F2-AC18-FBDFFD6CD40C}" srcOrd="1" destOrd="0" presId="urn:microsoft.com/office/officeart/2008/layout/SquareAccentList"/>
    <dgm:cxn modelId="{E44915A1-F458-4F72-9A9F-6A3054EB36CD}" type="presParOf" srcId="{F6FF0CBE-F059-4D35-A50A-6CA02B49AE52}" destId="{BF735BC0-6EB8-4CC7-8B7C-CD642A364087}" srcOrd="3" destOrd="0" presId="urn:microsoft.com/office/officeart/2008/layout/SquareAccentList"/>
    <dgm:cxn modelId="{F384C767-D0AA-4756-A9D8-F5AB49D7E01C}" type="presParOf" srcId="{BF735BC0-6EB8-4CC7-8B7C-CD642A364087}" destId="{739D1F84-C889-4856-913D-700011A67B61}" srcOrd="0" destOrd="0" presId="urn:microsoft.com/office/officeart/2008/layout/SquareAccentList"/>
    <dgm:cxn modelId="{79B3D26E-EA22-4F0B-A131-D830B18B86F5}" type="presParOf" srcId="{BF735BC0-6EB8-4CC7-8B7C-CD642A364087}" destId="{2FE2FF38-5739-4B0E-A64C-93800A0E193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E3D2-7173-4509-BB87-879C68E27216}">
      <dsp:nvSpPr>
        <dsp:cNvPr id="0" name=""/>
        <dsp:cNvSpPr/>
      </dsp:nvSpPr>
      <dsp:spPr>
        <a:xfrm>
          <a:off x="0" y="389929"/>
          <a:ext cx="1915914" cy="114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口述歷史</a:t>
          </a:r>
          <a:endParaRPr lang="zh-TW" altLang="en-US" sz="2400" kern="1200" dirty="0"/>
        </a:p>
      </dsp:txBody>
      <dsp:txXfrm>
        <a:off x="0" y="389929"/>
        <a:ext cx="1915914" cy="1149548"/>
      </dsp:txXfrm>
    </dsp:sp>
    <dsp:sp modelId="{DD1AFE61-9321-4724-B30E-0F90932E0782}">
      <dsp:nvSpPr>
        <dsp:cNvPr id="0" name=""/>
        <dsp:cNvSpPr/>
      </dsp:nvSpPr>
      <dsp:spPr>
        <a:xfrm>
          <a:off x="2107505" y="389929"/>
          <a:ext cx="1915914" cy="1149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文化事業參與與實務</a:t>
          </a:r>
          <a:endParaRPr lang="zh-TW" altLang="en-US" sz="2400" kern="1200" dirty="0"/>
        </a:p>
      </dsp:txBody>
      <dsp:txXfrm>
        <a:off x="2107505" y="389929"/>
        <a:ext cx="1915914" cy="1149548"/>
      </dsp:txXfrm>
    </dsp:sp>
    <dsp:sp modelId="{0D55A04E-1809-4679-87AA-EF4CF4A6119A}">
      <dsp:nvSpPr>
        <dsp:cNvPr id="0" name=""/>
        <dsp:cNvSpPr/>
      </dsp:nvSpPr>
      <dsp:spPr>
        <a:xfrm>
          <a:off x="4215010" y="389929"/>
          <a:ext cx="1915914" cy="114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傳播媒介與歷史</a:t>
          </a:r>
          <a:endParaRPr lang="zh-TW" altLang="en-US" sz="2400" kern="1200" dirty="0"/>
        </a:p>
      </dsp:txBody>
      <dsp:txXfrm>
        <a:off x="4215010" y="389929"/>
        <a:ext cx="1915914" cy="1149548"/>
      </dsp:txXfrm>
    </dsp:sp>
    <dsp:sp modelId="{609E7055-923D-44D7-9EEF-784D656B68E5}">
      <dsp:nvSpPr>
        <dsp:cNvPr id="0" name=""/>
        <dsp:cNvSpPr/>
      </dsp:nvSpPr>
      <dsp:spPr>
        <a:xfrm>
          <a:off x="0" y="1731069"/>
          <a:ext cx="1915914" cy="1149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影視史學</a:t>
          </a:r>
          <a:endParaRPr lang="zh-TW" altLang="en-US" sz="2400" kern="1200" dirty="0"/>
        </a:p>
      </dsp:txBody>
      <dsp:txXfrm>
        <a:off x="0" y="1731069"/>
        <a:ext cx="1915914" cy="1149548"/>
      </dsp:txXfrm>
    </dsp:sp>
    <dsp:sp modelId="{A746582A-A880-4821-9389-0BED21A97479}">
      <dsp:nvSpPr>
        <dsp:cNvPr id="0" name=""/>
        <dsp:cNvSpPr/>
      </dsp:nvSpPr>
      <dsp:spPr>
        <a:xfrm>
          <a:off x="2107505" y="1731069"/>
          <a:ext cx="1915914" cy="114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歷史與小說</a:t>
          </a:r>
          <a:endParaRPr lang="zh-TW" altLang="en-US" sz="2400" kern="1200" dirty="0"/>
        </a:p>
      </dsp:txBody>
      <dsp:txXfrm>
        <a:off x="2107505" y="1731069"/>
        <a:ext cx="1915914" cy="1149548"/>
      </dsp:txXfrm>
    </dsp:sp>
    <dsp:sp modelId="{3E410EB1-D5FF-4F7E-9127-858607E619A3}">
      <dsp:nvSpPr>
        <dsp:cNvPr id="0" name=""/>
        <dsp:cNvSpPr/>
      </dsp:nvSpPr>
      <dsp:spPr>
        <a:xfrm>
          <a:off x="4215010" y="1731069"/>
          <a:ext cx="1915914" cy="114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檔案與歷史</a:t>
          </a:r>
          <a:endParaRPr lang="zh-TW" altLang="en-US" sz="2400" kern="1200" dirty="0"/>
        </a:p>
      </dsp:txBody>
      <dsp:txXfrm>
        <a:off x="4215010" y="1731069"/>
        <a:ext cx="1915914" cy="1149548"/>
      </dsp:txXfrm>
    </dsp:sp>
    <dsp:sp modelId="{6318A1D3-F420-4B6C-9E86-41B762BCE1B1}">
      <dsp:nvSpPr>
        <dsp:cNvPr id="0" name=""/>
        <dsp:cNvSpPr/>
      </dsp:nvSpPr>
      <dsp:spPr>
        <a:xfrm>
          <a:off x="0" y="3072209"/>
          <a:ext cx="1915914" cy="1149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臺灣史蹟與文化資產</a:t>
          </a:r>
          <a:endParaRPr lang="zh-TW" altLang="en-US" sz="2400" kern="1200" dirty="0"/>
        </a:p>
      </dsp:txBody>
      <dsp:txXfrm>
        <a:off x="0" y="3072209"/>
        <a:ext cx="1915914" cy="1149548"/>
      </dsp:txXfrm>
    </dsp:sp>
    <dsp:sp modelId="{6AD01A8F-3A7E-42A8-B732-1DD34E151EF0}">
      <dsp:nvSpPr>
        <dsp:cNvPr id="0" name=""/>
        <dsp:cNvSpPr/>
      </dsp:nvSpPr>
      <dsp:spPr>
        <a:xfrm>
          <a:off x="2107505" y="3072209"/>
          <a:ext cx="1915914" cy="114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世界文化遺產</a:t>
          </a:r>
          <a:endParaRPr lang="zh-TW" altLang="en-US" sz="2400" kern="1200" dirty="0"/>
        </a:p>
      </dsp:txBody>
      <dsp:txXfrm>
        <a:off x="2107505" y="3072209"/>
        <a:ext cx="1915914" cy="1149548"/>
      </dsp:txXfrm>
    </dsp:sp>
    <dsp:sp modelId="{B95668A2-64D1-40DD-BEED-15E8A60FE4B5}">
      <dsp:nvSpPr>
        <dsp:cNvPr id="0" name=""/>
        <dsp:cNvSpPr/>
      </dsp:nvSpPr>
      <dsp:spPr>
        <a:xfrm>
          <a:off x="4215010" y="3072209"/>
          <a:ext cx="1915914" cy="1149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歷史敘事專題寫作</a:t>
          </a:r>
          <a:endParaRPr lang="zh-TW" altLang="en-US" sz="2400" kern="1200" dirty="0"/>
        </a:p>
      </dsp:txBody>
      <dsp:txXfrm>
        <a:off x="4215010" y="3072209"/>
        <a:ext cx="1915914" cy="11495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50579-8DB8-4B27-AA7A-E52AD1F46E4A}">
      <dsp:nvSpPr>
        <dsp:cNvPr id="0" name=""/>
        <dsp:cNvSpPr/>
      </dsp:nvSpPr>
      <dsp:spPr>
        <a:xfrm>
          <a:off x="0" y="264230"/>
          <a:ext cx="8229600" cy="777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申請時間：</a:t>
          </a:r>
          <a:r>
            <a:rPr lang="en-US" altLang="zh-TW" sz="2700" kern="1200" dirty="0" smtClean="0"/>
            <a:t>106</a:t>
          </a:r>
          <a:r>
            <a:rPr lang="zh-TW" altLang="en-US" sz="2700" kern="1200" dirty="0" smtClean="0"/>
            <a:t>年</a:t>
          </a:r>
          <a:r>
            <a:rPr lang="en-US" altLang="zh-TW" sz="2700" kern="1200" dirty="0" smtClean="0"/>
            <a:t>4</a:t>
          </a:r>
          <a:r>
            <a:rPr lang="zh-TW" altLang="en-US" sz="2700" kern="1200" dirty="0" smtClean="0"/>
            <a:t>月</a:t>
          </a:r>
          <a:r>
            <a:rPr lang="en-US" altLang="zh-TW" sz="2700" kern="1200" dirty="0" smtClean="0"/>
            <a:t>17</a:t>
          </a:r>
          <a:r>
            <a:rPr lang="zh-TW" altLang="en-US" sz="2700" kern="1200" dirty="0" smtClean="0"/>
            <a:t>日至</a:t>
          </a:r>
          <a:r>
            <a:rPr lang="en-US" altLang="zh-TW" sz="2700" kern="1200" dirty="0" smtClean="0"/>
            <a:t>4</a:t>
          </a:r>
          <a:r>
            <a:rPr lang="zh-TW" altLang="en-US" sz="2700" kern="1200" dirty="0" smtClean="0"/>
            <a:t>月</a:t>
          </a:r>
          <a:r>
            <a:rPr lang="en-US" altLang="zh-TW" sz="2700" kern="1200" dirty="0" smtClean="0"/>
            <a:t>26</a:t>
          </a:r>
          <a:r>
            <a:rPr lang="zh-TW" altLang="en-US" sz="2700" kern="1200" dirty="0" smtClean="0"/>
            <a:t>日（逾期皆不受理）</a:t>
          </a:r>
          <a:endParaRPr lang="zh-TW" altLang="en-US" sz="2700" kern="1200" dirty="0"/>
        </a:p>
      </dsp:txBody>
      <dsp:txXfrm>
        <a:off x="0" y="264230"/>
        <a:ext cx="8229600" cy="777600"/>
      </dsp:txXfrm>
    </dsp:sp>
    <dsp:sp modelId="{F8E9224E-2FDA-45D5-B7AF-67ECACB36CAA}">
      <dsp:nvSpPr>
        <dsp:cNvPr id="0" name=""/>
        <dsp:cNvSpPr/>
      </dsp:nvSpPr>
      <dsp:spPr>
        <a:xfrm>
          <a:off x="0" y="1041830"/>
          <a:ext cx="8229600" cy="229756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華文系、藝創系、臺灣系、歷史學系學生請向所屬系辦繳交「暑期實習意向調查申請表」與成績單（電子學習履歷系統下載）各一份提出申請。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並請於成績單部分將修習過的文化創意產業學程之課程劃記註記。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非以上系所向華文系系辦（人社一館</a:t>
          </a:r>
          <a:r>
            <a:rPr lang="en-US" altLang="en-US" sz="1400" kern="1200" dirty="0" smtClean="0"/>
            <a:t>B302</a:t>
          </a:r>
          <a:r>
            <a:rPr lang="zh-TW" altLang="en-US" sz="1400" kern="1200" dirty="0" smtClean="0"/>
            <a:t>）提出申請。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若有同學要自己尋找實習單位，請個別提出申請，並檢附實習單位相關資料、實習時數、實習內容、實習單位聯絡人及電話，並於</a:t>
          </a:r>
          <a:r>
            <a:rPr lang="en-US" altLang="en-US" sz="1400" kern="1200" dirty="0" smtClean="0"/>
            <a:t>4</a:t>
          </a:r>
          <a:r>
            <a:rPr lang="zh-TW" altLang="en-US" sz="1400" kern="1200" dirty="0" smtClean="0"/>
            <a:t>月</a:t>
          </a:r>
          <a:r>
            <a:rPr lang="en-US" altLang="en-US" sz="1400" kern="1200" dirty="0" smtClean="0"/>
            <a:t>26</a:t>
          </a:r>
          <a:r>
            <a:rPr lang="zh-TW" altLang="en-US" sz="1400" kern="1200" dirty="0" smtClean="0"/>
            <a:t>日（三）前將資料送至華文系辦公室（人社一館</a:t>
          </a:r>
          <a:r>
            <a:rPr lang="en-US" altLang="en-US" sz="1400" kern="1200" dirty="0" smtClean="0"/>
            <a:t>B302</a:t>
          </a:r>
          <a:r>
            <a:rPr lang="zh-TW" altLang="en-US" sz="1400" kern="1200" dirty="0" smtClean="0"/>
            <a:t>），並將電子檔</a:t>
          </a:r>
          <a:r>
            <a:rPr lang="en-US" altLang="en-US" sz="1400" kern="1200" dirty="0" smtClean="0"/>
            <a:t>e-mail</a:t>
          </a:r>
          <a:r>
            <a:rPr lang="zh-TW" altLang="en-US" sz="1400" kern="1200" dirty="0" smtClean="0"/>
            <a:t>至</a:t>
          </a:r>
          <a:r>
            <a:rPr lang="en-US" altLang="en-US" sz="1400" kern="1200" dirty="0" smtClean="0"/>
            <a:t>chshin@gms.ndhu.edu.tw </a:t>
          </a:r>
          <a:r>
            <a:rPr lang="zh-TW" altLang="en-US" sz="1400" kern="1200" dirty="0" smtClean="0"/>
            <a:t>。</a:t>
          </a:r>
          <a:endParaRPr lang="zh-TW" altLang="en-US" sz="1400" kern="1200" dirty="0"/>
        </a:p>
      </dsp:txBody>
      <dsp:txXfrm>
        <a:off x="0" y="1041830"/>
        <a:ext cx="8229600" cy="2297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BB97-8597-4B4A-AB84-20B2562C9F5B}">
      <dsp:nvSpPr>
        <dsp:cNvPr id="0" name=""/>
        <dsp:cNvSpPr/>
      </dsp:nvSpPr>
      <dsp:spPr>
        <a:xfrm>
          <a:off x="149830" y="572"/>
          <a:ext cx="1356107" cy="813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田野調查理論與實務</a:t>
          </a:r>
          <a:endParaRPr lang="zh-TW" altLang="en-US" sz="1700" kern="1200" dirty="0"/>
        </a:p>
      </dsp:txBody>
      <dsp:txXfrm>
        <a:off x="149830" y="572"/>
        <a:ext cx="1356107" cy="813664"/>
      </dsp:txXfrm>
    </dsp:sp>
    <dsp:sp modelId="{77D427FD-F862-4ECD-B024-0EDA298933C3}">
      <dsp:nvSpPr>
        <dsp:cNvPr id="0" name=""/>
        <dsp:cNvSpPr/>
      </dsp:nvSpPr>
      <dsp:spPr>
        <a:xfrm>
          <a:off x="1641549" y="572"/>
          <a:ext cx="1356107" cy="813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影像．網路與文學傳播</a:t>
          </a:r>
          <a:endParaRPr lang="zh-TW" altLang="en-US" sz="1700" kern="1200" dirty="0"/>
        </a:p>
      </dsp:txBody>
      <dsp:txXfrm>
        <a:off x="1641549" y="572"/>
        <a:ext cx="1356107" cy="813664"/>
      </dsp:txXfrm>
    </dsp:sp>
    <dsp:sp modelId="{144975EE-3389-455F-92B0-E3EE0D753544}">
      <dsp:nvSpPr>
        <dsp:cNvPr id="0" name=""/>
        <dsp:cNvSpPr/>
      </dsp:nvSpPr>
      <dsp:spPr>
        <a:xfrm>
          <a:off x="3133267" y="572"/>
          <a:ext cx="1356107" cy="813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飲食文學與文化</a:t>
          </a:r>
          <a:endParaRPr lang="zh-TW" altLang="en-US" sz="1700" kern="1200" dirty="0"/>
        </a:p>
      </dsp:txBody>
      <dsp:txXfrm>
        <a:off x="3133267" y="572"/>
        <a:ext cx="1356107" cy="813664"/>
      </dsp:txXfrm>
    </dsp:sp>
    <dsp:sp modelId="{CBA48FF1-B518-4DF7-B6D5-A9BAD59BF261}">
      <dsp:nvSpPr>
        <dsp:cNvPr id="0" name=""/>
        <dsp:cNvSpPr/>
      </dsp:nvSpPr>
      <dsp:spPr>
        <a:xfrm>
          <a:off x="4624986" y="572"/>
          <a:ext cx="1356107" cy="813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華文文學與地景</a:t>
          </a:r>
          <a:endParaRPr lang="zh-TW" altLang="en-US" sz="1700" kern="1200" dirty="0"/>
        </a:p>
      </dsp:txBody>
      <dsp:txXfrm>
        <a:off x="4624986" y="572"/>
        <a:ext cx="1356107" cy="813664"/>
      </dsp:txXfrm>
    </dsp:sp>
    <dsp:sp modelId="{844C09F6-39EE-449C-8612-FF2F10D93449}">
      <dsp:nvSpPr>
        <dsp:cNvPr id="0" name=""/>
        <dsp:cNvSpPr/>
      </dsp:nvSpPr>
      <dsp:spPr>
        <a:xfrm>
          <a:off x="149830" y="949847"/>
          <a:ext cx="1356107" cy="8136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新聞採訪寫作</a:t>
          </a:r>
          <a:endParaRPr lang="zh-TW" altLang="en-US" sz="1700" kern="1200" dirty="0"/>
        </a:p>
      </dsp:txBody>
      <dsp:txXfrm>
        <a:off x="149830" y="949847"/>
        <a:ext cx="1356107" cy="813664"/>
      </dsp:txXfrm>
    </dsp:sp>
    <dsp:sp modelId="{30CB794A-533D-467E-8BA9-5D00AB07F1D3}">
      <dsp:nvSpPr>
        <dsp:cNvPr id="0" name=""/>
        <dsp:cNvSpPr/>
      </dsp:nvSpPr>
      <dsp:spPr>
        <a:xfrm>
          <a:off x="1641549" y="949847"/>
          <a:ext cx="1356107" cy="813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數位攝影暨影像設計</a:t>
          </a:r>
          <a:endParaRPr lang="zh-TW" altLang="en-US" sz="1700" kern="1200" dirty="0"/>
        </a:p>
      </dsp:txBody>
      <dsp:txXfrm>
        <a:off x="1641549" y="949847"/>
        <a:ext cx="1356107" cy="813664"/>
      </dsp:txXfrm>
    </dsp:sp>
    <dsp:sp modelId="{696A4ACE-AAB1-4D6C-BA14-8D3943083B23}">
      <dsp:nvSpPr>
        <dsp:cNvPr id="0" name=""/>
        <dsp:cNvSpPr/>
      </dsp:nvSpPr>
      <dsp:spPr>
        <a:xfrm>
          <a:off x="3133267" y="949847"/>
          <a:ext cx="1356107" cy="813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華文舞台劇本選讀</a:t>
          </a:r>
          <a:endParaRPr lang="zh-TW" altLang="en-US" sz="1700" kern="1200" dirty="0"/>
        </a:p>
      </dsp:txBody>
      <dsp:txXfrm>
        <a:off x="3133267" y="949847"/>
        <a:ext cx="1356107" cy="813664"/>
      </dsp:txXfrm>
    </dsp:sp>
    <dsp:sp modelId="{7D4508BE-9DDD-420C-A486-5B591E1AE14B}">
      <dsp:nvSpPr>
        <dsp:cNvPr id="0" name=""/>
        <dsp:cNvSpPr/>
      </dsp:nvSpPr>
      <dsp:spPr>
        <a:xfrm>
          <a:off x="4624986" y="949847"/>
          <a:ext cx="1356107" cy="813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華文影視劇本選讀</a:t>
          </a:r>
          <a:endParaRPr lang="zh-TW" altLang="en-US" sz="1700" kern="1200" dirty="0"/>
        </a:p>
      </dsp:txBody>
      <dsp:txXfrm>
        <a:off x="4624986" y="949847"/>
        <a:ext cx="1356107" cy="813664"/>
      </dsp:txXfrm>
    </dsp:sp>
    <dsp:sp modelId="{C5BAA9AD-C213-4A28-AE93-115A30490832}">
      <dsp:nvSpPr>
        <dsp:cNvPr id="0" name=""/>
        <dsp:cNvSpPr/>
      </dsp:nvSpPr>
      <dsp:spPr>
        <a:xfrm>
          <a:off x="149830" y="1899123"/>
          <a:ext cx="1356107" cy="813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自然書寫文學</a:t>
          </a:r>
          <a:endParaRPr lang="zh-TW" altLang="en-US" sz="1700" kern="1200" dirty="0"/>
        </a:p>
      </dsp:txBody>
      <dsp:txXfrm>
        <a:off x="149830" y="1899123"/>
        <a:ext cx="1356107" cy="813664"/>
      </dsp:txXfrm>
    </dsp:sp>
    <dsp:sp modelId="{462AD56E-FE10-41A3-95AE-D55DCCE0DC7E}">
      <dsp:nvSpPr>
        <dsp:cNvPr id="0" name=""/>
        <dsp:cNvSpPr/>
      </dsp:nvSpPr>
      <dsp:spPr>
        <a:xfrm>
          <a:off x="1641549" y="1899123"/>
          <a:ext cx="1356107" cy="8136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影視劇本寫作</a:t>
          </a:r>
          <a:endParaRPr lang="zh-TW" altLang="en-US" sz="1700" kern="1200" dirty="0"/>
        </a:p>
      </dsp:txBody>
      <dsp:txXfrm>
        <a:off x="1641549" y="1899123"/>
        <a:ext cx="1356107" cy="813664"/>
      </dsp:txXfrm>
    </dsp:sp>
    <dsp:sp modelId="{E0F5427B-6456-4156-9CB2-76DD464ED284}">
      <dsp:nvSpPr>
        <dsp:cNvPr id="0" name=""/>
        <dsp:cNvSpPr/>
      </dsp:nvSpPr>
      <dsp:spPr>
        <a:xfrm>
          <a:off x="3133267" y="1899123"/>
          <a:ext cx="1356107" cy="813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創意書寫</a:t>
          </a:r>
          <a:endParaRPr lang="zh-TW" altLang="en-US" sz="1700" kern="1200" dirty="0"/>
        </a:p>
      </dsp:txBody>
      <dsp:txXfrm>
        <a:off x="3133267" y="1899123"/>
        <a:ext cx="1356107" cy="813664"/>
      </dsp:txXfrm>
    </dsp:sp>
    <dsp:sp modelId="{0EAC0370-A119-4E9A-9BE1-EF48DCE8D88C}">
      <dsp:nvSpPr>
        <dsp:cNvPr id="0" name=""/>
        <dsp:cNvSpPr/>
      </dsp:nvSpPr>
      <dsp:spPr>
        <a:xfrm>
          <a:off x="4624986" y="1899123"/>
          <a:ext cx="1356107" cy="813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城市．動物與文學</a:t>
          </a:r>
          <a:endParaRPr lang="zh-TW" altLang="en-US" sz="1700" kern="1200" dirty="0"/>
        </a:p>
      </dsp:txBody>
      <dsp:txXfrm>
        <a:off x="4624986" y="1899123"/>
        <a:ext cx="1356107" cy="813664"/>
      </dsp:txXfrm>
    </dsp:sp>
    <dsp:sp modelId="{9AD286E7-C3F0-4579-A3CB-3C7E1105D32D}">
      <dsp:nvSpPr>
        <dsp:cNvPr id="0" name=""/>
        <dsp:cNvSpPr/>
      </dsp:nvSpPr>
      <dsp:spPr>
        <a:xfrm>
          <a:off x="149830" y="2848398"/>
          <a:ext cx="1356107" cy="813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編輯與出版實務</a:t>
          </a:r>
          <a:endParaRPr lang="zh-TW" altLang="en-US" sz="1700" kern="1200" dirty="0"/>
        </a:p>
      </dsp:txBody>
      <dsp:txXfrm>
        <a:off x="149830" y="2848398"/>
        <a:ext cx="1356107" cy="813664"/>
      </dsp:txXfrm>
    </dsp:sp>
    <dsp:sp modelId="{9A811E34-EFF7-43C0-BDFD-7466E0A8BA36}">
      <dsp:nvSpPr>
        <dsp:cNvPr id="0" name=""/>
        <dsp:cNvSpPr/>
      </dsp:nvSpPr>
      <dsp:spPr>
        <a:xfrm>
          <a:off x="1641549" y="2848398"/>
          <a:ext cx="1356107" cy="813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報導文學寫作</a:t>
          </a:r>
          <a:endParaRPr lang="zh-TW" altLang="en-US" sz="1700" kern="1200" dirty="0"/>
        </a:p>
      </dsp:txBody>
      <dsp:txXfrm>
        <a:off x="1641549" y="2848398"/>
        <a:ext cx="1356107" cy="813664"/>
      </dsp:txXfrm>
    </dsp:sp>
    <dsp:sp modelId="{02F8401D-7601-43A9-BA09-78B681464D75}">
      <dsp:nvSpPr>
        <dsp:cNvPr id="0" name=""/>
        <dsp:cNvSpPr/>
      </dsp:nvSpPr>
      <dsp:spPr>
        <a:xfrm>
          <a:off x="3133267" y="2848398"/>
          <a:ext cx="1356107" cy="8136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華語流行音樂</a:t>
          </a:r>
          <a:endParaRPr lang="zh-TW" altLang="en-US" sz="1700" kern="1200" dirty="0"/>
        </a:p>
      </dsp:txBody>
      <dsp:txXfrm>
        <a:off x="3133267" y="2848398"/>
        <a:ext cx="1356107" cy="813664"/>
      </dsp:txXfrm>
    </dsp:sp>
    <dsp:sp modelId="{8F7D9EBE-49B8-432A-A53D-8A0EE6E8603F}">
      <dsp:nvSpPr>
        <dsp:cNvPr id="0" name=""/>
        <dsp:cNvSpPr/>
      </dsp:nvSpPr>
      <dsp:spPr>
        <a:xfrm>
          <a:off x="4624986" y="2848398"/>
          <a:ext cx="1356107" cy="8136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世界影視劇本選讀</a:t>
          </a:r>
          <a:endParaRPr lang="zh-TW" altLang="en-US" sz="1700" kern="1200" dirty="0"/>
        </a:p>
      </dsp:txBody>
      <dsp:txXfrm>
        <a:off x="4624986" y="2848398"/>
        <a:ext cx="1356107" cy="813664"/>
      </dsp:txXfrm>
    </dsp:sp>
    <dsp:sp modelId="{EB504E17-70B5-41A9-B45C-BAE48A2AAC50}">
      <dsp:nvSpPr>
        <dsp:cNvPr id="0" name=""/>
        <dsp:cNvSpPr/>
      </dsp:nvSpPr>
      <dsp:spPr>
        <a:xfrm>
          <a:off x="1641549" y="3797674"/>
          <a:ext cx="1356107" cy="8136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當代戲曲</a:t>
          </a:r>
          <a:endParaRPr lang="zh-TW" altLang="en-US" sz="1700" kern="1200" dirty="0"/>
        </a:p>
      </dsp:txBody>
      <dsp:txXfrm>
        <a:off x="1641549" y="3797674"/>
        <a:ext cx="1356107" cy="813664"/>
      </dsp:txXfrm>
    </dsp:sp>
    <dsp:sp modelId="{DF7996F9-797E-4A3B-9DE7-F0D9E61575CC}">
      <dsp:nvSpPr>
        <dsp:cNvPr id="0" name=""/>
        <dsp:cNvSpPr/>
      </dsp:nvSpPr>
      <dsp:spPr>
        <a:xfrm>
          <a:off x="3133267" y="3797674"/>
          <a:ext cx="1356107" cy="8136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dirty="0" smtClean="0"/>
            <a:t>文化觀光</a:t>
          </a:r>
          <a:endParaRPr lang="zh-TW" altLang="en-US" sz="1700" kern="1200" dirty="0"/>
        </a:p>
      </dsp:txBody>
      <dsp:txXfrm>
        <a:off x="3133267" y="3797674"/>
        <a:ext cx="1356107" cy="813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4F2D6-9420-4F9E-8DE7-CB363C0EA3DA}">
      <dsp:nvSpPr>
        <dsp:cNvPr id="0" name=""/>
        <dsp:cNvSpPr/>
      </dsp:nvSpPr>
      <dsp:spPr>
        <a:xfrm>
          <a:off x="0" y="390041"/>
          <a:ext cx="1915914" cy="114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地理資訊系統</a:t>
          </a:r>
          <a:endParaRPr lang="zh-TW" altLang="en-US" sz="2400" kern="1200" dirty="0"/>
        </a:p>
      </dsp:txBody>
      <dsp:txXfrm>
        <a:off x="0" y="390041"/>
        <a:ext cx="1915914" cy="1149548"/>
      </dsp:txXfrm>
    </dsp:sp>
    <dsp:sp modelId="{56381414-B42A-4939-B313-40021CD64D5B}">
      <dsp:nvSpPr>
        <dsp:cNvPr id="0" name=""/>
        <dsp:cNvSpPr/>
      </dsp:nvSpPr>
      <dsp:spPr>
        <a:xfrm>
          <a:off x="2107505" y="390041"/>
          <a:ext cx="1915914" cy="1149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文化資產數位典藏</a:t>
          </a:r>
          <a:endParaRPr lang="zh-TW" altLang="en-US" sz="2400" kern="1200" dirty="0"/>
        </a:p>
      </dsp:txBody>
      <dsp:txXfrm>
        <a:off x="2107505" y="390041"/>
        <a:ext cx="1915914" cy="1149548"/>
      </dsp:txXfrm>
    </dsp:sp>
    <dsp:sp modelId="{70D1EA2E-BAE2-42C1-8F87-EB03B7E69C1D}">
      <dsp:nvSpPr>
        <dsp:cNvPr id="0" name=""/>
        <dsp:cNvSpPr/>
      </dsp:nvSpPr>
      <dsp:spPr>
        <a:xfrm>
          <a:off x="4215010" y="390041"/>
          <a:ext cx="1915914" cy="114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田野調查</a:t>
          </a:r>
          <a:endParaRPr lang="zh-TW" altLang="en-US" sz="2400" kern="1200" dirty="0"/>
        </a:p>
      </dsp:txBody>
      <dsp:txXfrm>
        <a:off x="4215010" y="390041"/>
        <a:ext cx="1915914" cy="1149548"/>
      </dsp:txXfrm>
    </dsp:sp>
    <dsp:sp modelId="{34A2803E-9F8B-425B-B2A2-28FB46D7E84E}">
      <dsp:nvSpPr>
        <dsp:cNvPr id="0" name=""/>
        <dsp:cNvSpPr/>
      </dsp:nvSpPr>
      <dsp:spPr>
        <a:xfrm>
          <a:off x="0" y="1731181"/>
          <a:ext cx="1915914" cy="114954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地方文史編撰</a:t>
          </a:r>
          <a:endParaRPr lang="zh-TW" altLang="en-US" sz="2400" kern="1200" dirty="0"/>
        </a:p>
      </dsp:txBody>
      <dsp:txXfrm>
        <a:off x="0" y="1731181"/>
        <a:ext cx="1915914" cy="1149548"/>
      </dsp:txXfrm>
    </dsp:sp>
    <dsp:sp modelId="{9C5B6908-D417-4CF8-BEE5-529CCE461800}">
      <dsp:nvSpPr>
        <dsp:cNvPr id="0" name=""/>
        <dsp:cNvSpPr/>
      </dsp:nvSpPr>
      <dsp:spPr>
        <a:xfrm>
          <a:off x="2107505" y="1731181"/>
          <a:ext cx="1915914" cy="114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地圖應用與電腦製圖</a:t>
          </a:r>
          <a:endParaRPr lang="zh-TW" altLang="en-US" sz="2400" kern="1200" dirty="0"/>
        </a:p>
      </dsp:txBody>
      <dsp:txXfrm>
        <a:off x="2107505" y="1731181"/>
        <a:ext cx="1915914" cy="1149548"/>
      </dsp:txXfrm>
    </dsp:sp>
    <dsp:sp modelId="{6325CA57-A1AC-4C1C-840F-9B14C6A59B14}">
      <dsp:nvSpPr>
        <dsp:cNvPr id="0" name=""/>
        <dsp:cNvSpPr/>
      </dsp:nvSpPr>
      <dsp:spPr>
        <a:xfrm>
          <a:off x="4215010" y="1731181"/>
          <a:ext cx="1915914" cy="11495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數位人文的空間視野</a:t>
          </a:r>
          <a:endParaRPr lang="zh-TW" altLang="en-US" sz="2400" kern="1200" dirty="0"/>
        </a:p>
      </dsp:txBody>
      <dsp:txXfrm>
        <a:off x="4215010" y="1731181"/>
        <a:ext cx="1915914" cy="1149548"/>
      </dsp:txXfrm>
    </dsp:sp>
    <dsp:sp modelId="{96589A77-4F43-452B-AE6A-F2ECCA8F25DA}">
      <dsp:nvSpPr>
        <dsp:cNvPr id="0" name=""/>
        <dsp:cNvSpPr/>
      </dsp:nvSpPr>
      <dsp:spPr>
        <a:xfrm>
          <a:off x="1053752" y="3072321"/>
          <a:ext cx="1915914" cy="11495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文化資產推廣與解說</a:t>
          </a:r>
          <a:endParaRPr lang="zh-TW" altLang="en-US" sz="2400" kern="1200" dirty="0"/>
        </a:p>
      </dsp:txBody>
      <dsp:txXfrm>
        <a:off x="1053752" y="3072321"/>
        <a:ext cx="1915914" cy="1149548"/>
      </dsp:txXfrm>
    </dsp:sp>
    <dsp:sp modelId="{E861B157-74FB-437A-8DEB-6BCDF61F6195}">
      <dsp:nvSpPr>
        <dsp:cNvPr id="0" name=""/>
        <dsp:cNvSpPr/>
      </dsp:nvSpPr>
      <dsp:spPr>
        <a:xfrm>
          <a:off x="3161258" y="3072321"/>
          <a:ext cx="1915914" cy="114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東臺灣歷史</a:t>
          </a:r>
          <a:r>
            <a:rPr lang="en-US" altLang="en-US" sz="2400" kern="1200" dirty="0" smtClean="0"/>
            <a:t>GIS</a:t>
          </a:r>
          <a:r>
            <a:rPr lang="zh-TW" altLang="en-US" sz="2400" kern="1200" dirty="0" smtClean="0"/>
            <a:t>實作</a:t>
          </a:r>
          <a:endParaRPr lang="zh-TW" altLang="en-US" sz="2400" kern="1200" dirty="0"/>
        </a:p>
      </dsp:txBody>
      <dsp:txXfrm>
        <a:off x="3161258" y="3072321"/>
        <a:ext cx="1915914" cy="11495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B5633-9452-4609-80AE-07B9044BE4AD}">
      <dsp:nvSpPr>
        <dsp:cNvPr id="0" name=""/>
        <dsp:cNvSpPr/>
      </dsp:nvSpPr>
      <dsp:spPr>
        <a:xfrm>
          <a:off x="335284" y="2368"/>
          <a:ext cx="1706360" cy="1023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藝術傳播</a:t>
          </a:r>
          <a:endParaRPr lang="zh-TW" altLang="en-US" sz="2100" kern="1200" dirty="0"/>
        </a:p>
      </dsp:txBody>
      <dsp:txXfrm>
        <a:off x="335284" y="2368"/>
        <a:ext cx="1706360" cy="1023816"/>
      </dsp:txXfrm>
    </dsp:sp>
    <dsp:sp modelId="{C004ECA2-EBDE-49D1-905E-C06ED378B3AF}">
      <dsp:nvSpPr>
        <dsp:cNvPr id="0" name=""/>
        <dsp:cNvSpPr/>
      </dsp:nvSpPr>
      <dsp:spPr>
        <a:xfrm>
          <a:off x="2212282" y="2368"/>
          <a:ext cx="1706360" cy="10238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族群藝術概論</a:t>
          </a:r>
          <a:endParaRPr lang="zh-TW" altLang="en-US" sz="2100" kern="1200" dirty="0"/>
        </a:p>
      </dsp:txBody>
      <dsp:txXfrm>
        <a:off x="2212282" y="2368"/>
        <a:ext cx="1706360" cy="1023816"/>
      </dsp:txXfrm>
    </dsp:sp>
    <dsp:sp modelId="{91FA5F1F-9941-419B-A5E7-EE1B11CC773A}">
      <dsp:nvSpPr>
        <dsp:cNvPr id="0" name=""/>
        <dsp:cNvSpPr/>
      </dsp:nvSpPr>
      <dsp:spPr>
        <a:xfrm>
          <a:off x="4089279" y="2368"/>
          <a:ext cx="1706360" cy="1023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社區藝文產業發展</a:t>
          </a:r>
          <a:endParaRPr lang="zh-TW" altLang="en-US" sz="2100" kern="1200" dirty="0"/>
        </a:p>
      </dsp:txBody>
      <dsp:txXfrm>
        <a:off x="4089279" y="2368"/>
        <a:ext cx="1706360" cy="1023816"/>
      </dsp:txXfrm>
    </dsp:sp>
    <dsp:sp modelId="{1273B6BB-57E8-4489-A664-0301EA5929F4}">
      <dsp:nvSpPr>
        <dsp:cNvPr id="0" name=""/>
        <dsp:cNvSpPr/>
      </dsp:nvSpPr>
      <dsp:spPr>
        <a:xfrm>
          <a:off x="335284" y="1196820"/>
          <a:ext cx="1706360" cy="1023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亞洲藝術史</a:t>
          </a:r>
          <a:endParaRPr lang="zh-TW" altLang="en-US" sz="2100" kern="1200" dirty="0"/>
        </a:p>
      </dsp:txBody>
      <dsp:txXfrm>
        <a:off x="335284" y="1196820"/>
        <a:ext cx="1706360" cy="1023816"/>
      </dsp:txXfrm>
    </dsp:sp>
    <dsp:sp modelId="{11F64BC9-7697-46EC-9FA8-675A971106AE}">
      <dsp:nvSpPr>
        <dsp:cNvPr id="0" name=""/>
        <dsp:cNvSpPr/>
      </dsp:nvSpPr>
      <dsp:spPr>
        <a:xfrm>
          <a:off x="2212282" y="1196820"/>
          <a:ext cx="1706360" cy="10238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文化觀光</a:t>
          </a:r>
          <a:endParaRPr lang="zh-TW" altLang="en-US" sz="2100" kern="1200" dirty="0"/>
        </a:p>
      </dsp:txBody>
      <dsp:txXfrm>
        <a:off x="2212282" y="1196820"/>
        <a:ext cx="1706360" cy="1023816"/>
      </dsp:txXfrm>
    </dsp:sp>
    <dsp:sp modelId="{17231285-3A24-4E5A-AD18-512DA4F4B881}">
      <dsp:nvSpPr>
        <dsp:cNvPr id="0" name=""/>
        <dsp:cNvSpPr/>
      </dsp:nvSpPr>
      <dsp:spPr>
        <a:xfrm>
          <a:off x="4089279" y="1196820"/>
          <a:ext cx="1706360" cy="1023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藝文節慶與活動策劃</a:t>
          </a:r>
          <a:endParaRPr lang="zh-TW" altLang="en-US" sz="2100" kern="1200" dirty="0"/>
        </a:p>
      </dsp:txBody>
      <dsp:txXfrm>
        <a:off x="4089279" y="1196820"/>
        <a:ext cx="1706360" cy="1023816"/>
      </dsp:txXfrm>
    </dsp:sp>
    <dsp:sp modelId="{2B107400-5024-432F-BAB3-B78FCC1CA4D0}">
      <dsp:nvSpPr>
        <dsp:cNvPr id="0" name=""/>
        <dsp:cNvSpPr/>
      </dsp:nvSpPr>
      <dsp:spPr>
        <a:xfrm>
          <a:off x="335284" y="2391273"/>
          <a:ext cx="1706360" cy="10238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藝術行銷導論</a:t>
          </a:r>
          <a:endParaRPr lang="zh-TW" altLang="en-US" sz="2100" kern="1200" dirty="0"/>
        </a:p>
      </dsp:txBody>
      <dsp:txXfrm>
        <a:off x="335284" y="2391273"/>
        <a:ext cx="1706360" cy="1023816"/>
      </dsp:txXfrm>
    </dsp:sp>
    <dsp:sp modelId="{4E2FDBAE-9AD0-497B-85CE-8BFD6A65E730}">
      <dsp:nvSpPr>
        <dsp:cNvPr id="0" name=""/>
        <dsp:cNvSpPr/>
      </dsp:nvSpPr>
      <dsp:spPr>
        <a:xfrm>
          <a:off x="2212282" y="2391273"/>
          <a:ext cx="1706360" cy="102381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藝文機構財務規劃</a:t>
          </a:r>
          <a:endParaRPr lang="zh-TW" altLang="en-US" sz="2100" kern="1200" dirty="0"/>
        </a:p>
      </dsp:txBody>
      <dsp:txXfrm>
        <a:off x="2212282" y="2391273"/>
        <a:ext cx="1706360" cy="1023816"/>
      </dsp:txXfrm>
    </dsp:sp>
    <dsp:sp modelId="{15D746AA-0767-4554-A734-70A253D111DC}">
      <dsp:nvSpPr>
        <dsp:cNvPr id="0" name=""/>
        <dsp:cNvSpPr/>
      </dsp:nvSpPr>
      <dsp:spPr>
        <a:xfrm>
          <a:off x="4089279" y="2391273"/>
          <a:ext cx="1706360" cy="10238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文化行政</a:t>
          </a:r>
          <a:endParaRPr lang="zh-TW" altLang="en-US" sz="2100" kern="1200" dirty="0"/>
        </a:p>
      </dsp:txBody>
      <dsp:txXfrm>
        <a:off x="4089279" y="2391273"/>
        <a:ext cx="1706360" cy="1023816"/>
      </dsp:txXfrm>
    </dsp:sp>
    <dsp:sp modelId="{D8992372-9C6E-415C-B9ED-95F528DF65D2}">
      <dsp:nvSpPr>
        <dsp:cNvPr id="0" name=""/>
        <dsp:cNvSpPr/>
      </dsp:nvSpPr>
      <dsp:spPr>
        <a:xfrm>
          <a:off x="2212282" y="3585726"/>
          <a:ext cx="1706360" cy="10238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文創市場開發</a:t>
          </a:r>
          <a:endParaRPr lang="zh-TW" altLang="en-US" sz="2100" kern="1200" dirty="0"/>
        </a:p>
      </dsp:txBody>
      <dsp:txXfrm>
        <a:off x="2212282" y="3585726"/>
        <a:ext cx="1706360" cy="1023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E359A-86F8-4D15-B322-8221FA1E64FC}">
      <dsp:nvSpPr>
        <dsp:cNvPr id="0" name=""/>
        <dsp:cNvSpPr/>
      </dsp:nvSpPr>
      <dsp:spPr>
        <a:xfrm>
          <a:off x="645124" y="759"/>
          <a:ext cx="2305084" cy="138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劇場實務與製作</a:t>
          </a:r>
          <a:endParaRPr lang="zh-TW" altLang="en-US" sz="2900" kern="1200" dirty="0"/>
        </a:p>
      </dsp:txBody>
      <dsp:txXfrm>
        <a:off x="645124" y="759"/>
        <a:ext cx="2305084" cy="1383050"/>
      </dsp:txXfrm>
    </dsp:sp>
    <dsp:sp modelId="{FC86A1BB-29BE-49CD-82AC-D68D866F44FF}">
      <dsp:nvSpPr>
        <dsp:cNvPr id="0" name=""/>
        <dsp:cNvSpPr/>
      </dsp:nvSpPr>
      <dsp:spPr>
        <a:xfrm>
          <a:off x="3180716" y="759"/>
          <a:ext cx="2305084" cy="138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劇場演出</a:t>
          </a:r>
          <a:endParaRPr lang="zh-TW" altLang="en-US" sz="2900" kern="1200" dirty="0"/>
        </a:p>
      </dsp:txBody>
      <dsp:txXfrm>
        <a:off x="3180716" y="759"/>
        <a:ext cx="2305084" cy="1383050"/>
      </dsp:txXfrm>
    </dsp:sp>
    <dsp:sp modelId="{E5D94D7B-CC9A-4671-AD53-FF88344F4DEF}">
      <dsp:nvSpPr>
        <dsp:cNvPr id="0" name=""/>
        <dsp:cNvSpPr/>
      </dsp:nvSpPr>
      <dsp:spPr>
        <a:xfrm>
          <a:off x="645124" y="1614318"/>
          <a:ext cx="2305084" cy="138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劇場製作</a:t>
          </a:r>
          <a:r>
            <a:rPr lang="en-US" altLang="en-US" sz="2900" kern="1200" dirty="0" smtClean="0"/>
            <a:t>(</a:t>
          </a:r>
          <a:r>
            <a:rPr lang="zh-TW" altLang="en-US" sz="2900" kern="1200" dirty="0" smtClean="0"/>
            <a:t>一</a:t>
          </a:r>
          <a:r>
            <a:rPr lang="en-US" altLang="en-US" sz="2900" kern="1200" dirty="0" smtClean="0"/>
            <a:t>)</a:t>
          </a:r>
          <a:endParaRPr lang="zh-TW" altLang="en-US" sz="2900" kern="1200" dirty="0"/>
        </a:p>
      </dsp:txBody>
      <dsp:txXfrm>
        <a:off x="645124" y="1614318"/>
        <a:ext cx="2305084" cy="1383050"/>
      </dsp:txXfrm>
    </dsp:sp>
    <dsp:sp modelId="{DBB04C17-44F4-4D7E-8E63-6A6D5FEBAE98}">
      <dsp:nvSpPr>
        <dsp:cNvPr id="0" name=""/>
        <dsp:cNvSpPr/>
      </dsp:nvSpPr>
      <dsp:spPr>
        <a:xfrm>
          <a:off x="3180716" y="1614318"/>
          <a:ext cx="2305084" cy="1383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劇場製作</a:t>
          </a:r>
          <a:r>
            <a:rPr lang="en-US" altLang="en-US" sz="2900" kern="1200" dirty="0" smtClean="0"/>
            <a:t>(</a:t>
          </a:r>
          <a:r>
            <a:rPr lang="zh-TW" altLang="en-US" sz="2900" kern="1200" dirty="0" smtClean="0"/>
            <a:t>二</a:t>
          </a:r>
          <a:r>
            <a:rPr lang="en-US" altLang="en-US" sz="2900" kern="1200" dirty="0" smtClean="0"/>
            <a:t>)</a:t>
          </a:r>
          <a:endParaRPr lang="zh-TW" altLang="en-US" sz="2900" kern="1200" dirty="0"/>
        </a:p>
      </dsp:txBody>
      <dsp:txXfrm>
        <a:off x="3180716" y="1614318"/>
        <a:ext cx="2305084" cy="1383050"/>
      </dsp:txXfrm>
    </dsp:sp>
    <dsp:sp modelId="{10B1B71F-E270-4FCA-9D16-3CF034F4D298}">
      <dsp:nvSpPr>
        <dsp:cNvPr id="0" name=""/>
        <dsp:cNvSpPr/>
      </dsp:nvSpPr>
      <dsp:spPr>
        <a:xfrm>
          <a:off x="645124" y="3227877"/>
          <a:ext cx="2305084" cy="138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劇場藝術與實務</a:t>
          </a:r>
          <a:r>
            <a:rPr lang="en-US" altLang="en-US" sz="2900" kern="1200" dirty="0" smtClean="0"/>
            <a:t>(</a:t>
          </a:r>
          <a:r>
            <a:rPr lang="zh-TW" altLang="en-US" sz="2900" kern="1200" dirty="0" smtClean="0"/>
            <a:t>一</a:t>
          </a:r>
          <a:r>
            <a:rPr lang="en-US" altLang="en-US" sz="2900" kern="1200" dirty="0" smtClean="0"/>
            <a:t>)</a:t>
          </a:r>
          <a:endParaRPr lang="zh-TW" altLang="en-US" sz="2900" kern="1200" dirty="0"/>
        </a:p>
      </dsp:txBody>
      <dsp:txXfrm>
        <a:off x="645124" y="3227877"/>
        <a:ext cx="2305084" cy="1383050"/>
      </dsp:txXfrm>
    </dsp:sp>
    <dsp:sp modelId="{872C7C58-691A-4DC6-8ED3-A429A65A5A59}">
      <dsp:nvSpPr>
        <dsp:cNvPr id="0" name=""/>
        <dsp:cNvSpPr/>
      </dsp:nvSpPr>
      <dsp:spPr>
        <a:xfrm>
          <a:off x="3180716" y="3227877"/>
          <a:ext cx="2305084" cy="138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劇場藝術與實務</a:t>
          </a:r>
          <a:r>
            <a:rPr lang="en-US" altLang="en-US" sz="2900" kern="1200" dirty="0" smtClean="0"/>
            <a:t>(</a:t>
          </a:r>
          <a:r>
            <a:rPr lang="zh-TW" altLang="en-US" sz="2900" kern="1200" dirty="0" smtClean="0"/>
            <a:t>二</a:t>
          </a:r>
          <a:r>
            <a:rPr lang="en-US" altLang="en-US" sz="2900" kern="1200" dirty="0" smtClean="0"/>
            <a:t>)</a:t>
          </a:r>
          <a:endParaRPr lang="zh-TW" altLang="en-US" sz="2900" kern="1200" dirty="0"/>
        </a:p>
      </dsp:txBody>
      <dsp:txXfrm>
        <a:off x="3180716" y="3227877"/>
        <a:ext cx="2305084" cy="13830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2AE27-7DAD-4293-B7C2-05F56C939371}">
      <dsp:nvSpPr>
        <dsp:cNvPr id="0" name=""/>
        <dsp:cNvSpPr/>
      </dsp:nvSpPr>
      <dsp:spPr>
        <a:xfrm>
          <a:off x="5715" y="1406819"/>
          <a:ext cx="1580417" cy="79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教務處課規查詢系統</a:t>
          </a:r>
          <a:endParaRPr lang="zh-TW" altLang="en-US" sz="1800" kern="1200" dirty="0"/>
        </a:p>
      </dsp:txBody>
      <dsp:txXfrm>
        <a:off x="28859" y="1429963"/>
        <a:ext cx="1534129" cy="743920"/>
      </dsp:txXfrm>
    </dsp:sp>
    <dsp:sp modelId="{889AEB1D-79DA-4DA3-B3BB-B93AD96D5677}">
      <dsp:nvSpPr>
        <dsp:cNvPr id="0" name=""/>
        <dsp:cNvSpPr/>
      </dsp:nvSpPr>
      <dsp:spPr>
        <a:xfrm>
          <a:off x="1586132" y="1782189"/>
          <a:ext cx="632166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632166" y="197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886411" y="1786119"/>
        <a:ext cx="31608" cy="31608"/>
      </dsp:txXfrm>
    </dsp:sp>
    <dsp:sp modelId="{7AAB0D85-9AAE-4F1A-ACF3-D67D24AC383A}">
      <dsp:nvSpPr>
        <dsp:cNvPr id="0" name=""/>
        <dsp:cNvSpPr/>
      </dsp:nvSpPr>
      <dsp:spPr>
        <a:xfrm>
          <a:off x="2218299" y="1224134"/>
          <a:ext cx="1580417" cy="1155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校區：壽豐校區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學院：人文社會科學院</a:t>
          </a:r>
          <a:endParaRPr lang="zh-TW" altLang="en-US" sz="1400" kern="1200" dirty="0"/>
        </a:p>
      </dsp:txBody>
      <dsp:txXfrm>
        <a:off x="2252145" y="1257980"/>
        <a:ext cx="1512725" cy="1087885"/>
      </dsp:txXfrm>
    </dsp:sp>
    <dsp:sp modelId="{1F01AFC6-100F-45EE-8D34-B08ECDAE3579}">
      <dsp:nvSpPr>
        <dsp:cNvPr id="0" name=""/>
        <dsp:cNvSpPr/>
      </dsp:nvSpPr>
      <dsp:spPr>
        <a:xfrm rot="18790336">
          <a:off x="3652820" y="1445268"/>
          <a:ext cx="923958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923958" y="197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91701" y="1441903"/>
        <a:ext cx="46197" cy="46197"/>
      </dsp:txXfrm>
    </dsp:sp>
    <dsp:sp modelId="{E02427B7-1044-42D1-95D4-08527CFDEA6E}">
      <dsp:nvSpPr>
        <dsp:cNvPr id="0" name=""/>
        <dsp:cNvSpPr/>
      </dsp:nvSpPr>
      <dsp:spPr>
        <a:xfrm>
          <a:off x="4430883" y="504053"/>
          <a:ext cx="1580417" cy="12480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系所：人文社會科學學院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班別：學士班</a:t>
          </a:r>
          <a:endParaRPr lang="zh-TW" altLang="en-US" sz="1400" kern="1200" dirty="0"/>
        </a:p>
      </dsp:txBody>
      <dsp:txXfrm>
        <a:off x="4467437" y="540607"/>
        <a:ext cx="1507309" cy="1174947"/>
      </dsp:txXfrm>
    </dsp:sp>
    <dsp:sp modelId="{EAA056DA-E9DF-4956-B66F-D7F70DBC40AB}">
      <dsp:nvSpPr>
        <dsp:cNvPr id="0" name=""/>
        <dsp:cNvSpPr/>
      </dsp:nvSpPr>
      <dsp:spPr>
        <a:xfrm>
          <a:off x="6011300" y="1108346"/>
          <a:ext cx="632166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632166" y="197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11579" y="1112276"/>
        <a:ext cx="31608" cy="31608"/>
      </dsp:txXfrm>
    </dsp:sp>
    <dsp:sp modelId="{9C2E9B46-59E9-45E4-9D1D-B8CB397D8B9E}">
      <dsp:nvSpPr>
        <dsp:cNvPr id="0" name=""/>
        <dsp:cNvSpPr/>
      </dsp:nvSpPr>
      <dsp:spPr>
        <a:xfrm>
          <a:off x="6643467" y="732976"/>
          <a:ext cx="1580417" cy="790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文化創意產業學程</a:t>
          </a:r>
          <a:endParaRPr lang="zh-TW" altLang="en-US" sz="1400" kern="1200" dirty="0"/>
        </a:p>
      </dsp:txBody>
      <dsp:txXfrm>
        <a:off x="6666611" y="756120"/>
        <a:ext cx="1534129" cy="743920"/>
      </dsp:txXfrm>
    </dsp:sp>
    <dsp:sp modelId="{392FC0CB-5C81-4F31-AAFF-6F338D9B6855}">
      <dsp:nvSpPr>
        <dsp:cNvPr id="0" name=""/>
        <dsp:cNvSpPr/>
      </dsp:nvSpPr>
      <dsp:spPr>
        <a:xfrm rot="2833544">
          <a:off x="3649363" y="2123836"/>
          <a:ext cx="930873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930873" y="197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91528" y="2120298"/>
        <a:ext cx="46543" cy="46543"/>
      </dsp:txXfrm>
    </dsp:sp>
    <dsp:sp modelId="{2168E6FC-E327-4AC3-93FD-36898B6C0347}">
      <dsp:nvSpPr>
        <dsp:cNvPr id="0" name=""/>
        <dsp:cNvSpPr/>
      </dsp:nvSpPr>
      <dsp:spPr>
        <a:xfrm>
          <a:off x="4430883" y="1870640"/>
          <a:ext cx="1580417" cy="1229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系所：華文文學系</a:t>
          </a:r>
          <a:endParaRPr lang="en-US" altLang="zh-TW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班別：學士班</a:t>
          </a:r>
          <a:endParaRPr lang="zh-TW" altLang="en-US" sz="1400" kern="1200" dirty="0"/>
        </a:p>
      </dsp:txBody>
      <dsp:txXfrm>
        <a:off x="4466884" y="1906641"/>
        <a:ext cx="1508415" cy="1157151"/>
      </dsp:txXfrm>
    </dsp:sp>
    <dsp:sp modelId="{5AA136E2-88DD-4CB9-9A74-94ED3560B5B0}">
      <dsp:nvSpPr>
        <dsp:cNvPr id="0" name=""/>
        <dsp:cNvSpPr/>
      </dsp:nvSpPr>
      <dsp:spPr>
        <a:xfrm>
          <a:off x="6011300" y="2465482"/>
          <a:ext cx="632166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632166" y="197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11579" y="2469412"/>
        <a:ext cx="31608" cy="31608"/>
      </dsp:txXfrm>
    </dsp:sp>
    <dsp:sp modelId="{E5DA5ACB-1515-466E-BBBB-A0DD6080B1C8}">
      <dsp:nvSpPr>
        <dsp:cNvPr id="0" name=""/>
        <dsp:cNvSpPr/>
      </dsp:nvSpPr>
      <dsp:spPr>
        <a:xfrm>
          <a:off x="6643467" y="2090112"/>
          <a:ext cx="1580417" cy="790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文化創意產業學程</a:t>
          </a:r>
          <a:endParaRPr lang="zh-TW" altLang="en-US" sz="1400" kern="1200" dirty="0"/>
        </a:p>
      </dsp:txBody>
      <dsp:txXfrm>
        <a:off x="6666611" y="2113256"/>
        <a:ext cx="1534129" cy="743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8C42C-87CB-4D7F-9E32-9AA998796BEE}">
      <dsp:nvSpPr>
        <dsp:cNvPr id="0" name=""/>
        <dsp:cNvSpPr/>
      </dsp:nvSpPr>
      <dsp:spPr>
        <a:xfrm>
          <a:off x="5715" y="1406819"/>
          <a:ext cx="1580417" cy="7902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全校課程查詢系統</a:t>
          </a:r>
          <a:endParaRPr lang="zh-TW" altLang="en-US" sz="1600" kern="1200" dirty="0"/>
        </a:p>
      </dsp:txBody>
      <dsp:txXfrm>
        <a:off x="28859" y="1429963"/>
        <a:ext cx="1534129" cy="743920"/>
      </dsp:txXfrm>
    </dsp:sp>
    <dsp:sp modelId="{AF992E3C-29F7-44F9-AEA5-44AE878CAAD6}">
      <dsp:nvSpPr>
        <dsp:cNvPr id="0" name=""/>
        <dsp:cNvSpPr/>
      </dsp:nvSpPr>
      <dsp:spPr>
        <a:xfrm>
          <a:off x="1586132" y="1782189"/>
          <a:ext cx="632166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632166" y="197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886411" y="1786119"/>
        <a:ext cx="31608" cy="31608"/>
      </dsp:txXfrm>
    </dsp:sp>
    <dsp:sp modelId="{58E4C699-1007-440D-A7FB-F07DB6DBB391}">
      <dsp:nvSpPr>
        <dsp:cNvPr id="0" name=""/>
        <dsp:cNvSpPr/>
      </dsp:nvSpPr>
      <dsp:spPr>
        <a:xfrm>
          <a:off x="2218299" y="1406819"/>
          <a:ext cx="1580417" cy="7902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學院：人文社會科學學院</a:t>
          </a:r>
          <a:endParaRPr lang="zh-TW" altLang="en-US" sz="1400" kern="1200" dirty="0"/>
        </a:p>
      </dsp:txBody>
      <dsp:txXfrm>
        <a:off x="2241443" y="1429963"/>
        <a:ext cx="1534129" cy="743920"/>
      </dsp:txXfrm>
    </dsp:sp>
    <dsp:sp modelId="{FEF128CE-A483-495E-A0F7-F18988308095}">
      <dsp:nvSpPr>
        <dsp:cNvPr id="0" name=""/>
        <dsp:cNvSpPr/>
      </dsp:nvSpPr>
      <dsp:spPr>
        <a:xfrm rot="18790326">
          <a:off x="3652819" y="1445266"/>
          <a:ext cx="923961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923961" y="197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91700" y="1441901"/>
        <a:ext cx="46198" cy="46198"/>
      </dsp:txXfrm>
    </dsp:sp>
    <dsp:sp modelId="{B735F346-39B3-4575-A425-2BFB4A412A3D}">
      <dsp:nvSpPr>
        <dsp:cNvPr id="0" name=""/>
        <dsp:cNvSpPr/>
      </dsp:nvSpPr>
      <dsp:spPr>
        <a:xfrm>
          <a:off x="4430883" y="576061"/>
          <a:ext cx="1580417" cy="11040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系所：人文社會科學學院</a:t>
          </a:r>
          <a:endParaRPr lang="en-US" altLang="zh-TW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班別：學士班</a:t>
          </a:r>
          <a:endParaRPr lang="zh-TW" sz="1400" kern="1200" dirty="0"/>
        </a:p>
      </dsp:txBody>
      <dsp:txXfrm>
        <a:off x="4463219" y="608397"/>
        <a:ext cx="1515745" cy="1039360"/>
      </dsp:txXfrm>
    </dsp:sp>
    <dsp:sp modelId="{4F14E589-23F2-4DAB-8C58-01CAB5DE2E09}">
      <dsp:nvSpPr>
        <dsp:cNvPr id="0" name=""/>
        <dsp:cNvSpPr/>
      </dsp:nvSpPr>
      <dsp:spPr>
        <a:xfrm>
          <a:off x="6011300" y="1108342"/>
          <a:ext cx="632166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632166" y="197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11579" y="1112272"/>
        <a:ext cx="31608" cy="31608"/>
      </dsp:txXfrm>
    </dsp:sp>
    <dsp:sp modelId="{4842E435-B11A-49AD-BBA2-4C541E32C8BA}">
      <dsp:nvSpPr>
        <dsp:cNvPr id="0" name=""/>
        <dsp:cNvSpPr/>
      </dsp:nvSpPr>
      <dsp:spPr>
        <a:xfrm>
          <a:off x="6643467" y="732972"/>
          <a:ext cx="1580417" cy="790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學程：文化創意產業學程</a:t>
          </a:r>
          <a:endParaRPr lang="zh-TW" altLang="en-US" sz="1400" kern="1200" dirty="0"/>
        </a:p>
      </dsp:txBody>
      <dsp:txXfrm>
        <a:off x="6666611" y="756116"/>
        <a:ext cx="1534129" cy="743920"/>
      </dsp:txXfrm>
    </dsp:sp>
    <dsp:sp modelId="{1DC94076-48B4-48FA-BEE4-F1B65B50758E}">
      <dsp:nvSpPr>
        <dsp:cNvPr id="0" name=""/>
        <dsp:cNvSpPr/>
      </dsp:nvSpPr>
      <dsp:spPr>
        <a:xfrm rot="2642264">
          <a:off x="3675112" y="2087830"/>
          <a:ext cx="879374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879374" y="1973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092815" y="2085579"/>
        <a:ext cx="43968" cy="43968"/>
      </dsp:txXfrm>
    </dsp:sp>
    <dsp:sp modelId="{81AEC7AF-F6E1-419B-84DC-6122DE88030F}">
      <dsp:nvSpPr>
        <dsp:cNvPr id="0" name=""/>
        <dsp:cNvSpPr/>
      </dsp:nvSpPr>
      <dsp:spPr>
        <a:xfrm>
          <a:off x="4430883" y="1798624"/>
          <a:ext cx="1580417" cy="1229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系所：華文文學系</a:t>
          </a:r>
          <a:endParaRPr lang="en-US" altLang="zh-TW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班別：學士班</a:t>
          </a:r>
          <a:endParaRPr lang="zh-TW" sz="1400" kern="1200" dirty="0"/>
        </a:p>
      </dsp:txBody>
      <dsp:txXfrm>
        <a:off x="4466884" y="1834625"/>
        <a:ext cx="1508415" cy="1157159"/>
      </dsp:txXfrm>
    </dsp:sp>
    <dsp:sp modelId="{86961B8A-1774-46D9-9870-69DE27D4816C}">
      <dsp:nvSpPr>
        <dsp:cNvPr id="0" name=""/>
        <dsp:cNvSpPr/>
      </dsp:nvSpPr>
      <dsp:spPr>
        <a:xfrm>
          <a:off x="6011300" y="2393471"/>
          <a:ext cx="632166" cy="39468"/>
        </a:xfrm>
        <a:custGeom>
          <a:avLst/>
          <a:gdLst/>
          <a:ahLst/>
          <a:cxnLst/>
          <a:rect l="0" t="0" r="0" b="0"/>
          <a:pathLst>
            <a:path>
              <a:moveTo>
                <a:pt x="0" y="19734"/>
              </a:moveTo>
              <a:lnTo>
                <a:pt x="632166" y="1973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311579" y="2397401"/>
        <a:ext cx="31608" cy="31608"/>
      </dsp:txXfrm>
    </dsp:sp>
    <dsp:sp modelId="{A6ACFB05-631D-4F1F-A778-4E8AEF1D111C}">
      <dsp:nvSpPr>
        <dsp:cNvPr id="0" name=""/>
        <dsp:cNvSpPr/>
      </dsp:nvSpPr>
      <dsp:spPr>
        <a:xfrm>
          <a:off x="6643467" y="2018100"/>
          <a:ext cx="1580417" cy="7902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學程：文化創意產業學程</a:t>
          </a:r>
          <a:endParaRPr lang="zh-TW" altLang="en-US" sz="1400" kern="1200" dirty="0"/>
        </a:p>
      </dsp:txBody>
      <dsp:txXfrm>
        <a:off x="6666611" y="2041244"/>
        <a:ext cx="1534129" cy="7439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2B506-80DF-45B0-8278-AF1F248C5A26}">
      <dsp:nvSpPr>
        <dsp:cNvPr id="0" name=""/>
        <dsp:cNvSpPr/>
      </dsp:nvSpPr>
      <dsp:spPr>
        <a:xfrm>
          <a:off x="2996" y="418796"/>
          <a:ext cx="1981592" cy="233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D645B-3740-4484-ADF9-3B201A221840}">
      <dsp:nvSpPr>
        <dsp:cNvPr id="0" name=""/>
        <dsp:cNvSpPr/>
      </dsp:nvSpPr>
      <dsp:spPr>
        <a:xfrm>
          <a:off x="2996" y="506350"/>
          <a:ext cx="145574" cy="145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7A655-66B9-4CCE-8B0C-8746D2B4D45F}">
      <dsp:nvSpPr>
        <dsp:cNvPr id="0" name=""/>
        <dsp:cNvSpPr/>
      </dsp:nvSpPr>
      <dsp:spPr>
        <a:xfrm>
          <a:off x="2996" y="0"/>
          <a:ext cx="1981592" cy="41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必修課程</a:t>
          </a:r>
          <a:endParaRPr lang="zh-TW" altLang="en-US" sz="1400" kern="1200" dirty="0"/>
        </a:p>
      </dsp:txBody>
      <dsp:txXfrm>
        <a:off x="2996" y="0"/>
        <a:ext cx="1981592" cy="418796"/>
      </dsp:txXfrm>
    </dsp:sp>
    <dsp:sp modelId="{38494565-74FF-4E10-8867-81D695CBBDF4}">
      <dsp:nvSpPr>
        <dsp:cNvPr id="0" name=""/>
        <dsp:cNvSpPr/>
      </dsp:nvSpPr>
      <dsp:spPr>
        <a:xfrm>
          <a:off x="2996" y="1488745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5EE93-F1E0-4FD4-A9E5-1CCBB171C579}">
      <dsp:nvSpPr>
        <dsp:cNvPr id="0" name=""/>
        <dsp:cNvSpPr/>
      </dsp:nvSpPr>
      <dsp:spPr>
        <a:xfrm>
          <a:off x="141707" y="748803"/>
          <a:ext cx="1842880" cy="162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文化創意產業學程實習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（劉秀美、李道緝、林淑雅、郭俊麟）</a:t>
          </a:r>
          <a:endParaRPr lang="en-US" altLang="zh-TW" sz="1400" kern="1200" dirty="0" smtClean="0"/>
        </a:p>
      </dsp:txBody>
      <dsp:txXfrm>
        <a:off x="141707" y="748803"/>
        <a:ext cx="1842880" cy="1625455"/>
      </dsp:txXfrm>
    </dsp:sp>
    <dsp:sp modelId="{5632F23A-21B7-420F-808A-DAB08F898CC1}">
      <dsp:nvSpPr>
        <dsp:cNvPr id="0" name=""/>
        <dsp:cNvSpPr/>
      </dsp:nvSpPr>
      <dsp:spPr>
        <a:xfrm>
          <a:off x="2083667" y="418796"/>
          <a:ext cx="1981592" cy="2331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6A1D0-368B-4358-8B62-EC59202B55EB}">
      <dsp:nvSpPr>
        <dsp:cNvPr id="0" name=""/>
        <dsp:cNvSpPr/>
      </dsp:nvSpPr>
      <dsp:spPr>
        <a:xfrm>
          <a:off x="2083667" y="506350"/>
          <a:ext cx="145574" cy="145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43F71-1501-4EAE-8BA9-128ABC9D89F9}">
      <dsp:nvSpPr>
        <dsp:cNvPr id="0" name=""/>
        <dsp:cNvSpPr/>
      </dsp:nvSpPr>
      <dsp:spPr>
        <a:xfrm>
          <a:off x="2083667" y="0"/>
          <a:ext cx="1981592" cy="41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華文文學系</a:t>
          </a:r>
          <a:endParaRPr lang="zh-TW" altLang="en-US" sz="1400" kern="1200" dirty="0"/>
        </a:p>
      </dsp:txBody>
      <dsp:txXfrm>
        <a:off x="2083667" y="0"/>
        <a:ext cx="1981592" cy="418796"/>
      </dsp:txXfrm>
    </dsp:sp>
    <dsp:sp modelId="{53ECA892-FB01-4DDE-869C-5E7E594C5FF4}">
      <dsp:nvSpPr>
        <dsp:cNvPr id="0" name=""/>
        <dsp:cNvSpPr/>
      </dsp:nvSpPr>
      <dsp:spPr>
        <a:xfrm>
          <a:off x="2083667" y="1056696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FBD51-11B4-4ED1-9EEE-7B5A68E32BEB}">
      <dsp:nvSpPr>
        <dsp:cNvPr id="0" name=""/>
        <dsp:cNvSpPr/>
      </dsp:nvSpPr>
      <dsp:spPr>
        <a:xfrm>
          <a:off x="2222379" y="748803"/>
          <a:ext cx="1842880" cy="761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城市．動物與文學（黃宗潔）</a:t>
          </a:r>
          <a:endParaRPr lang="zh-TW" altLang="en-US" sz="1400" kern="1200" dirty="0"/>
        </a:p>
      </dsp:txBody>
      <dsp:txXfrm>
        <a:off x="2222379" y="748803"/>
        <a:ext cx="1842880" cy="761358"/>
      </dsp:txXfrm>
    </dsp:sp>
    <dsp:sp modelId="{CF6D9052-2124-49A2-A5E6-B6F7EE64E623}">
      <dsp:nvSpPr>
        <dsp:cNvPr id="0" name=""/>
        <dsp:cNvSpPr/>
      </dsp:nvSpPr>
      <dsp:spPr>
        <a:xfrm>
          <a:off x="2083667" y="1848784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80EBC-C4B8-49B7-8308-2CE3BCB7569C}">
      <dsp:nvSpPr>
        <dsp:cNvPr id="0" name=""/>
        <dsp:cNvSpPr/>
      </dsp:nvSpPr>
      <dsp:spPr>
        <a:xfrm>
          <a:off x="2222379" y="1510161"/>
          <a:ext cx="1842880" cy="82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華語流行音樂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（吳明益）</a:t>
          </a:r>
          <a:endParaRPr lang="zh-TW" altLang="en-US" sz="1400" kern="1200" dirty="0"/>
        </a:p>
      </dsp:txBody>
      <dsp:txXfrm>
        <a:off x="2222379" y="1510161"/>
        <a:ext cx="1842880" cy="822817"/>
      </dsp:txXfrm>
    </dsp:sp>
    <dsp:sp modelId="{13FE0527-1D4E-4448-AA38-DB360C697FA4}">
      <dsp:nvSpPr>
        <dsp:cNvPr id="0" name=""/>
        <dsp:cNvSpPr/>
      </dsp:nvSpPr>
      <dsp:spPr>
        <a:xfrm>
          <a:off x="2083667" y="2640872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F98B4-CCF2-431F-BE28-EDD4FC55426C}">
      <dsp:nvSpPr>
        <dsp:cNvPr id="0" name=""/>
        <dsp:cNvSpPr/>
      </dsp:nvSpPr>
      <dsp:spPr>
        <a:xfrm>
          <a:off x="2222379" y="2332979"/>
          <a:ext cx="1842880" cy="761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報導文學寫作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（魏貽君）</a:t>
          </a:r>
          <a:endParaRPr lang="zh-TW" altLang="en-US" sz="1400" kern="1200" dirty="0"/>
        </a:p>
      </dsp:txBody>
      <dsp:txXfrm>
        <a:off x="2222379" y="2332979"/>
        <a:ext cx="1842880" cy="761358"/>
      </dsp:txXfrm>
    </dsp:sp>
    <dsp:sp modelId="{D0A91DA0-E4C7-4E0D-A941-98E3A1E65AD9}">
      <dsp:nvSpPr>
        <dsp:cNvPr id="0" name=""/>
        <dsp:cNvSpPr/>
      </dsp:nvSpPr>
      <dsp:spPr>
        <a:xfrm>
          <a:off x="2083667" y="3248346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186B0-A8C4-4964-9637-AC367CAB3FED}">
      <dsp:nvSpPr>
        <dsp:cNvPr id="0" name=""/>
        <dsp:cNvSpPr/>
      </dsp:nvSpPr>
      <dsp:spPr>
        <a:xfrm>
          <a:off x="2222379" y="3094337"/>
          <a:ext cx="1842880" cy="453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劇場藝術與實務</a:t>
          </a:r>
          <a:r>
            <a:rPr lang="en-US" altLang="en-US" sz="1400" kern="1200" dirty="0" smtClean="0"/>
            <a:t>(</a:t>
          </a:r>
          <a:r>
            <a:rPr lang="zh-TW" altLang="en-US" sz="1400" kern="1200" dirty="0" smtClean="0"/>
            <a:t>二</a:t>
          </a:r>
          <a:r>
            <a:rPr lang="en-US" altLang="en-US" sz="1400" kern="1200" dirty="0" smtClean="0"/>
            <a:t>)</a:t>
          </a:r>
          <a:r>
            <a:rPr lang="zh-TW" altLang="en-US" sz="1400" kern="1200" dirty="0" smtClean="0"/>
            <a:t>（許子漢）</a:t>
          </a:r>
          <a:endParaRPr lang="zh-TW" altLang="en-US" sz="1400" kern="1200" dirty="0"/>
        </a:p>
      </dsp:txBody>
      <dsp:txXfrm>
        <a:off x="2222379" y="3094337"/>
        <a:ext cx="1842880" cy="453588"/>
      </dsp:txXfrm>
    </dsp:sp>
    <dsp:sp modelId="{6AC510C4-77DE-45B5-BEFA-605804F445E8}">
      <dsp:nvSpPr>
        <dsp:cNvPr id="0" name=""/>
        <dsp:cNvSpPr/>
      </dsp:nvSpPr>
      <dsp:spPr>
        <a:xfrm>
          <a:off x="4164339" y="418796"/>
          <a:ext cx="1981592" cy="2331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D79F8-A439-4206-9700-7D85B71495E0}">
      <dsp:nvSpPr>
        <dsp:cNvPr id="0" name=""/>
        <dsp:cNvSpPr/>
      </dsp:nvSpPr>
      <dsp:spPr>
        <a:xfrm>
          <a:off x="4164339" y="506350"/>
          <a:ext cx="145574" cy="145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1E4AF-D4EE-4084-9166-EEB2598D3DC0}">
      <dsp:nvSpPr>
        <dsp:cNvPr id="0" name=""/>
        <dsp:cNvSpPr/>
      </dsp:nvSpPr>
      <dsp:spPr>
        <a:xfrm>
          <a:off x="4164339" y="0"/>
          <a:ext cx="1981592" cy="41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藝創系</a:t>
          </a:r>
          <a:endParaRPr lang="zh-TW" altLang="en-US" sz="1400" kern="1200" dirty="0"/>
        </a:p>
      </dsp:txBody>
      <dsp:txXfrm>
        <a:off x="4164339" y="0"/>
        <a:ext cx="1981592" cy="418796"/>
      </dsp:txXfrm>
    </dsp:sp>
    <dsp:sp modelId="{3E8B22FB-7F09-4E92-B649-5FA5810B4E3A}">
      <dsp:nvSpPr>
        <dsp:cNvPr id="0" name=""/>
        <dsp:cNvSpPr/>
      </dsp:nvSpPr>
      <dsp:spPr>
        <a:xfrm>
          <a:off x="4164339" y="1056696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FF546-312E-4F59-AF9C-470DDC40C2A7}">
      <dsp:nvSpPr>
        <dsp:cNvPr id="0" name=""/>
        <dsp:cNvSpPr/>
      </dsp:nvSpPr>
      <dsp:spPr>
        <a:xfrm>
          <a:off x="4303051" y="748803"/>
          <a:ext cx="1842880" cy="761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藝術傳播（吳柏熹）</a:t>
          </a:r>
          <a:endParaRPr lang="zh-TW" altLang="en-US" sz="1400" kern="1200" dirty="0"/>
        </a:p>
      </dsp:txBody>
      <dsp:txXfrm>
        <a:off x="4303051" y="748803"/>
        <a:ext cx="1842880" cy="761358"/>
      </dsp:txXfrm>
    </dsp:sp>
    <dsp:sp modelId="{04E240D3-7668-4502-A7B9-9A6ECC2E95E8}">
      <dsp:nvSpPr>
        <dsp:cNvPr id="0" name=""/>
        <dsp:cNvSpPr/>
      </dsp:nvSpPr>
      <dsp:spPr>
        <a:xfrm>
          <a:off x="4164339" y="1848784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FF288-C546-456C-A16A-853534026F1E}">
      <dsp:nvSpPr>
        <dsp:cNvPr id="0" name=""/>
        <dsp:cNvSpPr/>
      </dsp:nvSpPr>
      <dsp:spPr>
        <a:xfrm>
          <a:off x="4303051" y="1510161"/>
          <a:ext cx="1842880" cy="82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族群藝術概論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（陳怡方）</a:t>
          </a:r>
          <a:endParaRPr lang="zh-TW" altLang="en-US" sz="1400" kern="1200" dirty="0"/>
        </a:p>
      </dsp:txBody>
      <dsp:txXfrm>
        <a:off x="4303051" y="1510161"/>
        <a:ext cx="1842880" cy="822817"/>
      </dsp:txXfrm>
    </dsp:sp>
    <dsp:sp modelId="{1E133BF5-0322-4D8C-8FF5-692ADA0C4351}">
      <dsp:nvSpPr>
        <dsp:cNvPr id="0" name=""/>
        <dsp:cNvSpPr/>
      </dsp:nvSpPr>
      <dsp:spPr>
        <a:xfrm>
          <a:off x="4164339" y="2640874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F0678-4BF0-469E-A01B-A3A2F632C3EE}">
      <dsp:nvSpPr>
        <dsp:cNvPr id="0" name=""/>
        <dsp:cNvSpPr/>
      </dsp:nvSpPr>
      <dsp:spPr>
        <a:xfrm>
          <a:off x="4303051" y="2332979"/>
          <a:ext cx="1842880" cy="761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文化觀光（陳怡方）</a:t>
          </a:r>
          <a:endParaRPr lang="zh-TW" altLang="en-US" sz="1400" kern="1200" dirty="0"/>
        </a:p>
      </dsp:txBody>
      <dsp:txXfrm>
        <a:off x="4303051" y="2332979"/>
        <a:ext cx="1842880" cy="761361"/>
      </dsp:txXfrm>
    </dsp:sp>
    <dsp:sp modelId="{EB240BDC-F387-4A12-83C2-E30A2A9FF8C4}">
      <dsp:nvSpPr>
        <dsp:cNvPr id="0" name=""/>
        <dsp:cNvSpPr/>
      </dsp:nvSpPr>
      <dsp:spPr>
        <a:xfrm>
          <a:off x="4164339" y="3191218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CB882-8A3D-484D-98F8-37BDCEFD9C3B}">
      <dsp:nvSpPr>
        <dsp:cNvPr id="0" name=""/>
        <dsp:cNvSpPr/>
      </dsp:nvSpPr>
      <dsp:spPr>
        <a:xfrm>
          <a:off x="4303051" y="3094340"/>
          <a:ext cx="1842880" cy="33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藝術行銷導論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（林昭宏）</a:t>
          </a:r>
          <a:endParaRPr lang="zh-TW" altLang="en-US" sz="1400" kern="1200" dirty="0"/>
        </a:p>
      </dsp:txBody>
      <dsp:txXfrm>
        <a:off x="4303051" y="3094340"/>
        <a:ext cx="1842880" cy="339327"/>
      </dsp:txXfrm>
    </dsp:sp>
    <dsp:sp modelId="{05C2DD3B-02D6-4450-AA98-33166295BA0F}">
      <dsp:nvSpPr>
        <dsp:cNvPr id="0" name=""/>
        <dsp:cNvSpPr/>
      </dsp:nvSpPr>
      <dsp:spPr>
        <a:xfrm>
          <a:off x="6245011" y="418796"/>
          <a:ext cx="1981592" cy="2331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BBBE1-6DF6-4FE4-AF0B-031FA2EF471B}">
      <dsp:nvSpPr>
        <dsp:cNvPr id="0" name=""/>
        <dsp:cNvSpPr/>
      </dsp:nvSpPr>
      <dsp:spPr>
        <a:xfrm>
          <a:off x="6245011" y="506350"/>
          <a:ext cx="145574" cy="145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4C94F-AFF4-466B-A66E-24C6F7622F87}">
      <dsp:nvSpPr>
        <dsp:cNvPr id="0" name=""/>
        <dsp:cNvSpPr/>
      </dsp:nvSpPr>
      <dsp:spPr>
        <a:xfrm>
          <a:off x="6245011" y="0"/>
          <a:ext cx="1981592" cy="418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臺灣系</a:t>
          </a:r>
          <a:endParaRPr lang="zh-TW" altLang="en-US" sz="1400" kern="1200" dirty="0"/>
        </a:p>
      </dsp:txBody>
      <dsp:txXfrm>
        <a:off x="6245011" y="0"/>
        <a:ext cx="1981592" cy="418796"/>
      </dsp:txXfrm>
    </dsp:sp>
    <dsp:sp modelId="{B1139408-964E-4308-B648-55EFFFD307DE}">
      <dsp:nvSpPr>
        <dsp:cNvPr id="0" name=""/>
        <dsp:cNvSpPr/>
      </dsp:nvSpPr>
      <dsp:spPr>
        <a:xfrm>
          <a:off x="6245011" y="1272720"/>
          <a:ext cx="145571" cy="1455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A814C-58CA-4090-AA1D-108EE99A18A5}">
      <dsp:nvSpPr>
        <dsp:cNvPr id="0" name=""/>
        <dsp:cNvSpPr/>
      </dsp:nvSpPr>
      <dsp:spPr>
        <a:xfrm>
          <a:off x="6383723" y="748803"/>
          <a:ext cx="1842880" cy="1193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文化資產數位典藏（暑期課程）</a:t>
          </a:r>
          <a:endParaRPr lang="en-US" altLang="zh-TW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/>
            <a:t>（郭俊麟）</a:t>
          </a:r>
          <a:endParaRPr lang="zh-TW" altLang="en-US" sz="1400" kern="1200" dirty="0"/>
        </a:p>
      </dsp:txBody>
      <dsp:txXfrm>
        <a:off x="6383723" y="748803"/>
        <a:ext cx="1842880" cy="11934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BB963-DB8B-49A1-83CE-21A3A958C22D}">
      <dsp:nvSpPr>
        <dsp:cNvPr id="0" name=""/>
        <dsp:cNvSpPr/>
      </dsp:nvSpPr>
      <dsp:spPr>
        <a:xfrm>
          <a:off x="2929" y="560656"/>
          <a:ext cx="2652819" cy="3120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EDEF9-3C98-45C6-9A2D-53C2FED10733}">
      <dsp:nvSpPr>
        <dsp:cNvPr id="0" name=""/>
        <dsp:cNvSpPr/>
      </dsp:nvSpPr>
      <dsp:spPr>
        <a:xfrm>
          <a:off x="2929" y="677867"/>
          <a:ext cx="194885" cy="194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92C14-B886-45B5-913F-F3ABE2FA6486}">
      <dsp:nvSpPr>
        <dsp:cNvPr id="0" name=""/>
        <dsp:cNvSpPr/>
      </dsp:nvSpPr>
      <dsp:spPr>
        <a:xfrm>
          <a:off x="2929" y="0"/>
          <a:ext cx="2652819" cy="56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華文系</a:t>
          </a:r>
          <a:endParaRPr lang="zh-TW" altLang="en-US" sz="2400" kern="1200" dirty="0"/>
        </a:p>
      </dsp:txBody>
      <dsp:txXfrm>
        <a:off x="2929" y="0"/>
        <a:ext cx="2652819" cy="560656"/>
      </dsp:txXfrm>
    </dsp:sp>
    <dsp:sp modelId="{2B4D2F2D-EF7E-48FE-99D7-8A156158B30B}">
      <dsp:nvSpPr>
        <dsp:cNvPr id="0" name=""/>
        <dsp:cNvSpPr/>
      </dsp:nvSpPr>
      <dsp:spPr>
        <a:xfrm>
          <a:off x="2929" y="1132139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8316F-7E2C-49C6-972B-11A8C260A061}">
      <dsp:nvSpPr>
        <dsp:cNvPr id="0" name=""/>
        <dsp:cNvSpPr/>
      </dsp:nvSpPr>
      <dsp:spPr>
        <a:xfrm>
          <a:off x="188626" y="1002446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華文文學與地景（劉秀美）</a:t>
          </a:r>
          <a:endParaRPr lang="zh-TW" altLang="en-US" sz="1300" kern="1200" dirty="0"/>
        </a:p>
      </dsp:txBody>
      <dsp:txXfrm>
        <a:off x="188626" y="1002446"/>
        <a:ext cx="2467122" cy="454267"/>
      </dsp:txXfrm>
    </dsp:sp>
    <dsp:sp modelId="{36BFF59F-E797-401D-BAAA-EAAF2587BD70}">
      <dsp:nvSpPr>
        <dsp:cNvPr id="0" name=""/>
        <dsp:cNvSpPr/>
      </dsp:nvSpPr>
      <dsp:spPr>
        <a:xfrm>
          <a:off x="2929" y="1586407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8133B-C1C6-4097-85BD-FC88A4FBCFF3}">
      <dsp:nvSpPr>
        <dsp:cNvPr id="0" name=""/>
        <dsp:cNvSpPr/>
      </dsp:nvSpPr>
      <dsp:spPr>
        <a:xfrm>
          <a:off x="188626" y="1456714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世界影視劇本選讀（李依倩）</a:t>
          </a:r>
          <a:endParaRPr lang="zh-TW" altLang="en-US" sz="1300" kern="1200" dirty="0"/>
        </a:p>
      </dsp:txBody>
      <dsp:txXfrm>
        <a:off x="188626" y="1456714"/>
        <a:ext cx="2467122" cy="454267"/>
      </dsp:txXfrm>
    </dsp:sp>
    <dsp:sp modelId="{8A4B8B82-5EA3-4FA7-ABE0-ADC407DDA4A0}">
      <dsp:nvSpPr>
        <dsp:cNvPr id="0" name=""/>
        <dsp:cNvSpPr/>
      </dsp:nvSpPr>
      <dsp:spPr>
        <a:xfrm>
          <a:off x="2929" y="2040675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EC91A-B24D-49B6-86A1-0C543ADB1F13}">
      <dsp:nvSpPr>
        <dsp:cNvPr id="0" name=""/>
        <dsp:cNvSpPr/>
      </dsp:nvSpPr>
      <dsp:spPr>
        <a:xfrm>
          <a:off x="188626" y="1910982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創意書寫（張寶云）</a:t>
          </a:r>
          <a:endParaRPr lang="zh-TW" altLang="en-US" sz="1300" kern="1200" dirty="0"/>
        </a:p>
      </dsp:txBody>
      <dsp:txXfrm>
        <a:off x="188626" y="1910982"/>
        <a:ext cx="2467122" cy="454267"/>
      </dsp:txXfrm>
    </dsp:sp>
    <dsp:sp modelId="{5084620C-30E8-4BD9-AF9B-710194F6394D}">
      <dsp:nvSpPr>
        <dsp:cNvPr id="0" name=""/>
        <dsp:cNvSpPr/>
      </dsp:nvSpPr>
      <dsp:spPr>
        <a:xfrm>
          <a:off x="2929" y="2494943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3796B8-6B0B-4184-9092-5AE80B6C2C53}">
      <dsp:nvSpPr>
        <dsp:cNvPr id="0" name=""/>
        <dsp:cNvSpPr/>
      </dsp:nvSpPr>
      <dsp:spPr>
        <a:xfrm>
          <a:off x="188626" y="2365250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當代戲曲（許子漢）</a:t>
          </a:r>
          <a:endParaRPr lang="zh-TW" altLang="en-US" sz="1300" kern="1200" dirty="0"/>
        </a:p>
      </dsp:txBody>
      <dsp:txXfrm>
        <a:off x="188626" y="2365250"/>
        <a:ext cx="2467122" cy="454267"/>
      </dsp:txXfrm>
    </dsp:sp>
    <dsp:sp modelId="{D3854CF2-F83F-430C-9308-096142669C2C}">
      <dsp:nvSpPr>
        <dsp:cNvPr id="0" name=""/>
        <dsp:cNvSpPr/>
      </dsp:nvSpPr>
      <dsp:spPr>
        <a:xfrm>
          <a:off x="2788390" y="560656"/>
          <a:ext cx="2652819" cy="3120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AFB77-B56A-48EA-9E6B-A5EC819B8955}">
      <dsp:nvSpPr>
        <dsp:cNvPr id="0" name=""/>
        <dsp:cNvSpPr/>
      </dsp:nvSpPr>
      <dsp:spPr>
        <a:xfrm>
          <a:off x="2788390" y="677867"/>
          <a:ext cx="194885" cy="194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B0947-37E5-465D-AF00-537B6EDE0CF3}">
      <dsp:nvSpPr>
        <dsp:cNvPr id="0" name=""/>
        <dsp:cNvSpPr/>
      </dsp:nvSpPr>
      <dsp:spPr>
        <a:xfrm>
          <a:off x="2788390" y="0"/>
          <a:ext cx="2652819" cy="56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歷史學系</a:t>
          </a:r>
          <a:endParaRPr lang="zh-TW" altLang="en-US" sz="2400" kern="1200" dirty="0"/>
        </a:p>
      </dsp:txBody>
      <dsp:txXfrm>
        <a:off x="2788390" y="0"/>
        <a:ext cx="2652819" cy="560656"/>
      </dsp:txXfrm>
    </dsp:sp>
    <dsp:sp modelId="{6DCF976C-6E4D-4322-8477-41F84AAB6A45}">
      <dsp:nvSpPr>
        <dsp:cNvPr id="0" name=""/>
        <dsp:cNvSpPr/>
      </dsp:nvSpPr>
      <dsp:spPr>
        <a:xfrm>
          <a:off x="2788390" y="1132139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A45C2-1B07-4678-A9D8-E66F17681114}">
      <dsp:nvSpPr>
        <dsp:cNvPr id="0" name=""/>
        <dsp:cNvSpPr/>
      </dsp:nvSpPr>
      <dsp:spPr>
        <a:xfrm>
          <a:off x="2974087" y="1002446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口述歷史（陳進金）</a:t>
          </a:r>
          <a:endParaRPr lang="zh-TW" altLang="en-US" sz="1300" kern="1200" dirty="0"/>
        </a:p>
      </dsp:txBody>
      <dsp:txXfrm>
        <a:off x="2974087" y="1002446"/>
        <a:ext cx="2467122" cy="454267"/>
      </dsp:txXfrm>
    </dsp:sp>
    <dsp:sp modelId="{CD34355D-A49F-4475-BDDA-22704778D3EB}">
      <dsp:nvSpPr>
        <dsp:cNvPr id="0" name=""/>
        <dsp:cNvSpPr/>
      </dsp:nvSpPr>
      <dsp:spPr>
        <a:xfrm>
          <a:off x="2788390" y="1586407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EE6C4-4C00-4013-905D-158622742B60}">
      <dsp:nvSpPr>
        <dsp:cNvPr id="0" name=""/>
        <dsp:cNvSpPr/>
      </dsp:nvSpPr>
      <dsp:spPr>
        <a:xfrm>
          <a:off x="2974087" y="1456714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傳播媒介與歷史（潘宗億）</a:t>
          </a:r>
          <a:endParaRPr lang="zh-TW" altLang="en-US" sz="1300" kern="1200" dirty="0"/>
        </a:p>
      </dsp:txBody>
      <dsp:txXfrm>
        <a:off x="2974087" y="1456714"/>
        <a:ext cx="2467122" cy="454267"/>
      </dsp:txXfrm>
    </dsp:sp>
    <dsp:sp modelId="{99CD04F6-74FF-446D-959E-B5E278E170A0}">
      <dsp:nvSpPr>
        <dsp:cNvPr id="0" name=""/>
        <dsp:cNvSpPr/>
      </dsp:nvSpPr>
      <dsp:spPr>
        <a:xfrm>
          <a:off x="5573850" y="560656"/>
          <a:ext cx="2652819" cy="31209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67AA5-B7DE-4868-BCE1-C65BE6DC8B54}">
      <dsp:nvSpPr>
        <dsp:cNvPr id="0" name=""/>
        <dsp:cNvSpPr/>
      </dsp:nvSpPr>
      <dsp:spPr>
        <a:xfrm>
          <a:off x="5573850" y="677867"/>
          <a:ext cx="194885" cy="194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E6C09-B1C5-4B34-B56C-98309416DC4F}">
      <dsp:nvSpPr>
        <dsp:cNvPr id="0" name=""/>
        <dsp:cNvSpPr/>
      </dsp:nvSpPr>
      <dsp:spPr>
        <a:xfrm>
          <a:off x="5573850" y="0"/>
          <a:ext cx="2652819" cy="560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/>
            <a:t>臺灣系</a:t>
          </a:r>
          <a:endParaRPr lang="zh-TW" altLang="en-US" sz="2400" kern="1200" dirty="0"/>
        </a:p>
      </dsp:txBody>
      <dsp:txXfrm>
        <a:off x="5573850" y="0"/>
        <a:ext cx="2652819" cy="560656"/>
      </dsp:txXfrm>
    </dsp:sp>
    <dsp:sp modelId="{6A286527-86C4-43C2-9119-A66DCF5E9527}">
      <dsp:nvSpPr>
        <dsp:cNvPr id="0" name=""/>
        <dsp:cNvSpPr/>
      </dsp:nvSpPr>
      <dsp:spPr>
        <a:xfrm>
          <a:off x="5573850" y="1132139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585063-81D3-4111-92EF-2E383D1DD554}">
      <dsp:nvSpPr>
        <dsp:cNvPr id="0" name=""/>
        <dsp:cNvSpPr/>
      </dsp:nvSpPr>
      <dsp:spPr>
        <a:xfrm>
          <a:off x="5759548" y="1002446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地理資訊系統</a:t>
          </a:r>
          <a:r>
            <a:rPr lang="en-US" altLang="en-US" sz="1300" kern="1200" dirty="0" smtClean="0"/>
            <a:t>AA</a:t>
          </a:r>
          <a:r>
            <a:rPr lang="zh-TW" altLang="en-US" sz="1300" kern="1200" dirty="0" smtClean="0"/>
            <a:t>、</a:t>
          </a:r>
          <a:r>
            <a:rPr lang="en-US" altLang="en-US" sz="1300" kern="1200" dirty="0" smtClean="0"/>
            <a:t>AB</a:t>
          </a:r>
          <a:r>
            <a:rPr lang="zh-TW" altLang="en-US" sz="1300" kern="1200" dirty="0" smtClean="0"/>
            <a:t>（郭俊麟）</a:t>
          </a:r>
          <a:endParaRPr lang="zh-TW" altLang="en-US" sz="1300" kern="1200" dirty="0"/>
        </a:p>
      </dsp:txBody>
      <dsp:txXfrm>
        <a:off x="5759548" y="1002446"/>
        <a:ext cx="2467122" cy="454267"/>
      </dsp:txXfrm>
    </dsp:sp>
    <dsp:sp modelId="{1779065F-A2A4-4847-82F4-8537E3DDD651}">
      <dsp:nvSpPr>
        <dsp:cNvPr id="0" name=""/>
        <dsp:cNvSpPr/>
      </dsp:nvSpPr>
      <dsp:spPr>
        <a:xfrm>
          <a:off x="5573850" y="1586407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8FED4-CE38-4B25-903A-8DADFE771929}">
      <dsp:nvSpPr>
        <dsp:cNvPr id="0" name=""/>
        <dsp:cNvSpPr/>
      </dsp:nvSpPr>
      <dsp:spPr>
        <a:xfrm>
          <a:off x="5759548" y="1456714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田野調查（張瓊文）</a:t>
          </a:r>
          <a:endParaRPr lang="zh-TW" altLang="en-US" sz="1300" kern="1200" dirty="0"/>
        </a:p>
      </dsp:txBody>
      <dsp:txXfrm>
        <a:off x="5759548" y="1456714"/>
        <a:ext cx="2467122" cy="454267"/>
      </dsp:txXfrm>
    </dsp:sp>
    <dsp:sp modelId="{59B6F804-7C54-4F28-8E71-6F2DBC245DA0}">
      <dsp:nvSpPr>
        <dsp:cNvPr id="0" name=""/>
        <dsp:cNvSpPr/>
      </dsp:nvSpPr>
      <dsp:spPr>
        <a:xfrm>
          <a:off x="5573850" y="2040675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0BEF4-F41F-49F2-AC18-FBDFFD6CD40C}">
      <dsp:nvSpPr>
        <dsp:cNvPr id="0" name=""/>
        <dsp:cNvSpPr/>
      </dsp:nvSpPr>
      <dsp:spPr>
        <a:xfrm>
          <a:off x="5759548" y="1910982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地圖應用與電腦製圖（葉韻翠）</a:t>
          </a:r>
          <a:endParaRPr lang="zh-TW" altLang="en-US" sz="1300" kern="1200" dirty="0"/>
        </a:p>
      </dsp:txBody>
      <dsp:txXfrm>
        <a:off x="5759548" y="1910982"/>
        <a:ext cx="2467122" cy="454267"/>
      </dsp:txXfrm>
    </dsp:sp>
    <dsp:sp modelId="{739D1F84-C889-4856-913D-700011A67B61}">
      <dsp:nvSpPr>
        <dsp:cNvPr id="0" name=""/>
        <dsp:cNvSpPr/>
      </dsp:nvSpPr>
      <dsp:spPr>
        <a:xfrm>
          <a:off x="5573850" y="2494943"/>
          <a:ext cx="194880" cy="1948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2FF38-5739-4B0E-A64C-93800A0E193C}">
      <dsp:nvSpPr>
        <dsp:cNvPr id="0" name=""/>
        <dsp:cNvSpPr/>
      </dsp:nvSpPr>
      <dsp:spPr>
        <a:xfrm>
          <a:off x="5759548" y="2365250"/>
          <a:ext cx="2467122" cy="45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300" kern="1200" dirty="0" smtClean="0"/>
            <a:t>地方文史編撰（潘繼道）</a:t>
          </a:r>
          <a:endParaRPr lang="zh-TW" altLang="en-US" sz="1300" kern="1200" dirty="0"/>
        </a:p>
      </dsp:txBody>
      <dsp:txXfrm>
        <a:off x="5759548" y="2365250"/>
        <a:ext cx="2467122" cy="454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6069E-F730-412D-A4A1-68BF63C3C693}" type="datetimeFigureOut">
              <a:rPr lang="zh-TW" altLang="en-US" smtClean="0"/>
              <a:t>2017/4/14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BB757-F794-41A4-B730-EBABE09136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73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12638"/>
            <a:ext cx="7772400" cy="75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NAME OF PRESENTATION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254521"/>
            <a:ext cx="6400800" cy="5971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Company Name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614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9996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4167"/>
            <a:ext cx="8229600" cy="3603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 </a:t>
            </a:r>
            <a:r>
              <a:rPr lang="en-US" noProof="0" dirty="0" err="1" smtClean="0"/>
              <a:t>Vivamus</a:t>
            </a:r>
            <a:r>
              <a:rPr lang="en-US" noProof="0" dirty="0" smtClean="0"/>
              <a:t> et magna. </a:t>
            </a:r>
            <a:r>
              <a:rPr lang="en-US" noProof="0" dirty="0" err="1" smtClean="0"/>
              <a:t>Fusce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sem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suscipit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egestas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890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55776" y="353443"/>
            <a:ext cx="6131024" cy="8572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55776" y="1347614"/>
            <a:ext cx="6131024" cy="360384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 </a:t>
            </a:r>
            <a:r>
              <a:rPr lang="en-US" noProof="0" dirty="0" err="1" smtClean="0"/>
              <a:t>Vivamus</a:t>
            </a:r>
            <a:r>
              <a:rPr lang="en-US" noProof="0" dirty="0" smtClean="0"/>
              <a:t> et magna. </a:t>
            </a:r>
            <a:r>
              <a:rPr lang="en-US" noProof="0" dirty="0" err="1" smtClean="0"/>
              <a:t>Fusce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sem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suscipit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egestas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149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9996"/>
            <a:ext cx="8229600" cy="857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44167"/>
            <a:ext cx="8229600" cy="36038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 dirty="0" err="1" smtClean="0"/>
              <a:t>Lorem</a:t>
            </a:r>
            <a:r>
              <a:rPr lang="en-US" noProof="0" dirty="0" smtClean="0"/>
              <a:t> </a:t>
            </a:r>
            <a:r>
              <a:rPr lang="en-US" noProof="0" dirty="0" err="1" smtClean="0"/>
              <a:t>ipsum</a:t>
            </a:r>
            <a:r>
              <a:rPr lang="en-US" noProof="0" dirty="0" smtClean="0"/>
              <a:t> dolor sit </a:t>
            </a:r>
            <a:r>
              <a:rPr lang="en-US" noProof="0" dirty="0" err="1" smtClean="0"/>
              <a:t>amet</a:t>
            </a:r>
            <a:r>
              <a:rPr lang="en-US" noProof="0" dirty="0" smtClean="0"/>
              <a:t>, </a:t>
            </a:r>
            <a:r>
              <a:rPr lang="en-US" noProof="0" dirty="0" err="1" smtClean="0"/>
              <a:t>consectetuer</a:t>
            </a:r>
            <a:r>
              <a:rPr lang="en-US" noProof="0" dirty="0" smtClean="0"/>
              <a:t> </a:t>
            </a:r>
            <a:r>
              <a:rPr lang="en-US" noProof="0" dirty="0" err="1" smtClean="0"/>
              <a:t>adipiscing</a:t>
            </a:r>
            <a:r>
              <a:rPr lang="en-US" noProof="0" dirty="0" smtClean="0"/>
              <a:t> </a:t>
            </a:r>
            <a:r>
              <a:rPr lang="en-US" noProof="0" dirty="0" err="1" smtClean="0"/>
              <a:t>elit</a:t>
            </a:r>
            <a:r>
              <a:rPr lang="en-US" noProof="0" dirty="0" smtClean="0"/>
              <a:t>. </a:t>
            </a:r>
            <a:r>
              <a:rPr lang="en-US" noProof="0" dirty="0" err="1" smtClean="0"/>
              <a:t>Vivamus</a:t>
            </a:r>
            <a:r>
              <a:rPr lang="en-US" noProof="0" dirty="0" smtClean="0"/>
              <a:t> et magna. </a:t>
            </a:r>
            <a:r>
              <a:rPr lang="en-US" noProof="0" dirty="0" err="1" smtClean="0"/>
              <a:t>Fusce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</a:t>
            </a:r>
            <a:r>
              <a:rPr lang="en-US" noProof="0" dirty="0" err="1" smtClean="0"/>
              <a:t>sem</a:t>
            </a:r>
            <a:r>
              <a:rPr lang="en-US" noProof="0" dirty="0" smtClean="0"/>
              <a:t> </a:t>
            </a:r>
            <a:r>
              <a:rPr lang="en-US" noProof="0" dirty="0" err="1" smtClean="0"/>
              <a:t>sed</a:t>
            </a:r>
            <a:r>
              <a:rPr lang="en-US" noProof="0" dirty="0" smtClean="0"/>
              <a:t> magna </a:t>
            </a:r>
            <a:r>
              <a:rPr lang="en-US" noProof="0" dirty="0" err="1" smtClean="0"/>
              <a:t>suscipit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egestas</a:t>
            </a:r>
            <a:r>
              <a:rPr lang="en-US" noProof="0" dirty="0" smtClean="0"/>
              <a:t>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0594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noProof="0" smtClean="0"/>
              <a:t>按一下以編輯母片標題樣式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7B31B-1D7E-40C7-8996-0952FE991D1A}" type="datetimeFigureOut">
              <a:rPr lang="en-US" noProof="0" smtClean="0"/>
              <a:t>4/14/2017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5A671-CE41-4363-A714-D97DE2A6566F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760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3723"/>
            <a:ext cx="7772400" cy="82991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106</a:t>
            </a:r>
            <a:r>
              <a:rPr lang="zh-TW" altLang="en-US" sz="3600" dirty="0" smtClean="0">
                <a:solidFill>
                  <a:schemeClr val="tx1"/>
                </a:solidFill>
              </a:rPr>
              <a:t>學年度文化創意產業學程暨</a:t>
            </a:r>
            <a:r>
              <a:rPr lang="en-US" altLang="zh-TW" sz="3600" dirty="0" smtClean="0">
                <a:solidFill>
                  <a:schemeClr val="tx1"/>
                </a:solidFill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</a:rPr>
            </a:br>
            <a:r>
              <a:rPr lang="en-US" altLang="zh-TW" sz="3600" dirty="0" smtClean="0">
                <a:solidFill>
                  <a:schemeClr val="tx1"/>
                </a:solidFill>
              </a:rPr>
              <a:t>105-2</a:t>
            </a:r>
            <a:r>
              <a:rPr lang="zh-TW" altLang="en-US" sz="3600" dirty="0" smtClean="0">
                <a:solidFill>
                  <a:schemeClr val="tx1"/>
                </a:solidFill>
              </a:rPr>
              <a:t>學期暑期實習課程介紹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6176" y="2211710"/>
            <a:ext cx="2736304" cy="2736304"/>
          </a:xfrm>
        </p:spPr>
        <p:txBody>
          <a:bodyPr>
            <a:normAutofit/>
          </a:bodyPr>
          <a:lstStyle/>
          <a:p>
            <a:pPr algn="r"/>
            <a:r>
              <a:rPr lang="zh-TW" altLang="en-US" sz="2000" dirty="0" smtClean="0">
                <a:solidFill>
                  <a:schemeClr val="tx1"/>
                </a:solidFill>
              </a:rPr>
              <a:t>規劃單位：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000" dirty="0" smtClean="0">
                <a:solidFill>
                  <a:schemeClr val="tx1"/>
                </a:solidFill>
              </a:rPr>
              <a:t>歷史學系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000" dirty="0">
                <a:solidFill>
                  <a:schemeClr val="tx1"/>
                </a:solidFill>
              </a:rPr>
              <a:t>華文文學</a:t>
            </a:r>
            <a:r>
              <a:rPr lang="zh-TW" altLang="en-US" sz="2000" dirty="0" smtClean="0">
                <a:solidFill>
                  <a:schemeClr val="tx1"/>
                </a:solidFill>
              </a:rPr>
              <a:t>系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000" dirty="0">
                <a:solidFill>
                  <a:schemeClr val="tx1"/>
                </a:solidFill>
              </a:rPr>
              <a:t>臺灣文化學</a:t>
            </a:r>
            <a:r>
              <a:rPr lang="zh-TW" altLang="en-US" sz="2000" dirty="0" smtClean="0">
                <a:solidFill>
                  <a:schemeClr val="tx1"/>
                </a:solidFill>
              </a:rPr>
              <a:t>系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r"/>
            <a:r>
              <a:rPr lang="zh-TW" altLang="en-US" sz="2000" dirty="0">
                <a:solidFill>
                  <a:schemeClr val="tx1"/>
                </a:solidFill>
              </a:rPr>
              <a:t>藝術創意產業學系</a:t>
            </a:r>
            <a:endParaRPr lang="en-US" altLang="zh-TW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『</a:t>
            </a:r>
            <a:r>
              <a:rPr lang="zh-TW" altLang="en-US" sz="3600" dirty="0" smtClean="0"/>
              <a:t>文化創意產業學程</a:t>
            </a:r>
            <a:r>
              <a:rPr lang="en-US" altLang="zh-TW" sz="3600" dirty="0" smtClean="0"/>
              <a:t>』</a:t>
            </a:r>
            <a:r>
              <a:rPr lang="zh-TW" altLang="en-US" sz="3600" dirty="0" smtClean="0"/>
              <a:t>學程規劃表查詢</a:t>
            </a:r>
            <a:endParaRPr lang="zh-TW" altLang="en-US" sz="36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16285"/>
              </p:ext>
            </p:extLst>
          </p:nvPr>
        </p:nvGraphicFramePr>
        <p:xfrm>
          <a:off x="457200" y="1344167"/>
          <a:ext cx="8229600" cy="360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11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106</a:t>
            </a:r>
            <a:r>
              <a:rPr lang="zh-TW" altLang="en-US" dirty="0" smtClean="0"/>
              <a:t>學年度預定開設課程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616939"/>
              </p:ext>
            </p:extLst>
          </p:nvPr>
        </p:nvGraphicFramePr>
        <p:xfrm>
          <a:off x="457200" y="1416175"/>
          <a:ext cx="8229600" cy="360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83568" y="149163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*開課資料以教務處公告</a:t>
            </a:r>
            <a:r>
              <a:rPr lang="zh-TW" altLang="en-US" dirty="0" smtClean="0"/>
              <a:t>為主，查詢路徑如下說明：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68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106-1</a:t>
            </a:r>
            <a:r>
              <a:rPr lang="zh-TW" altLang="en-US" dirty="0" smtClean="0"/>
              <a:t>學期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1469"/>
              </p:ext>
            </p:extLst>
          </p:nvPr>
        </p:nvGraphicFramePr>
        <p:xfrm>
          <a:off x="457200" y="1344613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4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106-2</a:t>
            </a:r>
            <a:r>
              <a:rPr lang="zh-TW" altLang="en-US" dirty="0" smtClean="0"/>
              <a:t>學期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928548"/>
              </p:ext>
            </p:extLst>
          </p:nvPr>
        </p:nvGraphicFramePr>
        <p:xfrm>
          <a:off x="457200" y="1344613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60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105-2</a:t>
            </a:r>
            <a:r>
              <a:rPr lang="zh-TW" altLang="en-US" dirty="0" smtClean="0"/>
              <a:t>學期暑假實習單位介紹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331640" y="1707654"/>
            <a:ext cx="7056784" cy="343584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zh-TW" altLang="en-US" sz="2200" dirty="0" smtClean="0">
                <a:solidFill>
                  <a:srgbClr val="FF0000"/>
                </a:solidFill>
              </a:rPr>
              <a:t>實習單位詳細規定請至華文系系網公告</a:t>
            </a:r>
            <a:endParaRPr lang="en-US" altLang="zh-TW" sz="2200" dirty="0" smtClean="0">
              <a:solidFill>
                <a:srgbClr val="FF0000"/>
              </a:solidFill>
            </a:endParaRPr>
          </a:p>
          <a:p>
            <a:pPr algn="r"/>
            <a:r>
              <a:rPr lang="en-US" altLang="zh-TW" sz="2200" dirty="0">
                <a:solidFill>
                  <a:srgbClr val="FF0000"/>
                </a:solidFill>
              </a:rPr>
              <a:t>『105-2</a:t>
            </a:r>
            <a:r>
              <a:rPr lang="zh-TW" altLang="en-US" sz="2200" dirty="0">
                <a:solidFill>
                  <a:srgbClr val="FF0000"/>
                </a:solidFill>
              </a:rPr>
              <a:t>「文化創意產業學程實習」課程實習單位</a:t>
            </a:r>
            <a:r>
              <a:rPr lang="zh-TW" altLang="en-US" sz="2200" dirty="0" smtClean="0">
                <a:solidFill>
                  <a:srgbClr val="FF0000"/>
                </a:solidFill>
              </a:rPr>
              <a:t>規劃</a:t>
            </a:r>
            <a:r>
              <a:rPr lang="en-US" altLang="zh-TW" sz="2200" dirty="0" smtClean="0">
                <a:solidFill>
                  <a:srgbClr val="FF0000"/>
                </a:solidFill>
              </a:rPr>
              <a:t>』</a:t>
            </a:r>
            <a:r>
              <a:rPr lang="zh-TW" altLang="en-US" sz="2200" dirty="0" smtClean="0">
                <a:solidFill>
                  <a:srgbClr val="FF0000"/>
                </a:solidFill>
              </a:rPr>
              <a:t>為主</a:t>
            </a:r>
            <a:endParaRPr lang="en-US" altLang="zh-TW" sz="2200" dirty="0" smtClean="0">
              <a:solidFill>
                <a:srgbClr val="FF0000"/>
              </a:solidFill>
            </a:endParaRPr>
          </a:p>
          <a:p>
            <a:pPr algn="l"/>
            <a:endParaRPr lang="en-US" altLang="zh-TW" dirty="0" smtClean="0">
              <a:solidFill>
                <a:srgbClr val="FF0000"/>
              </a:solidFill>
            </a:endParaRPr>
          </a:p>
          <a:p>
            <a:pPr algn="l"/>
            <a:endParaRPr lang="en-US" altLang="zh-TW" dirty="0">
              <a:solidFill>
                <a:srgbClr val="FF0000"/>
              </a:solidFill>
            </a:endParaRPr>
          </a:p>
          <a:p>
            <a:pPr algn="l"/>
            <a:endParaRPr lang="en-US" altLang="zh-TW" dirty="0" smtClean="0">
              <a:solidFill>
                <a:srgbClr val="FF0000"/>
              </a:solidFill>
            </a:endParaRPr>
          </a:p>
          <a:p>
            <a:pPr algn="l"/>
            <a:r>
              <a:rPr lang="zh-TW" altLang="en-US" sz="2200" dirty="0" smtClean="0">
                <a:solidFill>
                  <a:schemeClr val="tx1"/>
                </a:solidFill>
              </a:rPr>
              <a:t>查詢路徑：</a:t>
            </a:r>
            <a:endParaRPr lang="en-US" altLang="zh-TW" sz="2200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sz="2200" dirty="0">
                <a:solidFill>
                  <a:schemeClr val="tx1"/>
                </a:solidFill>
              </a:rPr>
              <a:t>華文系</a:t>
            </a:r>
            <a:r>
              <a:rPr lang="zh-TW" altLang="en-US" sz="2200" dirty="0" smtClean="0">
                <a:solidFill>
                  <a:schemeClr val="tx1"/>
                </a:solidFill>
              </a:rPr>
              <a:t>網站（</a:t>
            </a:r>
            <a:r>
              <a:rPr lang="en-US" altLang="zh-TW" sz="2200" dirty="0">
                <a:solidFill>
                  <a:schemeClr val="tx1"/>
                </a:solidFill>
              </a:rPr>
              <a:t>http://</a:t>
            </a:r>
            <a:r>
              <a:rPr lang="en-US" altLang="zh-TW" sz="2200" dirty="0" smtClean="0">
                <a:solidFill>
                  <a:schemeClr val="tx1"/>
                </a:solidFill>
              </a:rPr>
              <a:t>www.sili.ndhu.edu.tw</a:t>
            </a:r>
            <a:r>
              <a:rPr lang="zh-TW" altLang="en-US" sz="2200" dirty="0" smtClean="0">
                <a:solidFill>
                  <a:schemeClr val="tx1"/>
                </a:solidFill>
              </a:rPr>
              <a:t>）→課程資訊→學士班→文創學程</a:t>
            </a:r>
            <a:endParaRPr lang="zh-TW" alt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4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252536" y="1419622"/>
            <a:ext cx="1872208" cy="2808312"/>
          </a:xfrm>
        </p:spPr>
        <p:txBody>
          <a:bodyPr vert="wordArtVertRtl"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歷史學系</a:t>
            </a: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43274"/>
              </p:ext>
            </p:extLst>
          </p:nvPr>
        </p:nvGraphicFramePr>
        <p:xfrm>
          <a:off x="2425298" y="411509"/>
          <a:ext cx="6251158" cy="42479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18910"/>
                <a:gridCol w="1080120"/>
                <a:gridCol w="1152128"/>
              </a:tblGrid>
              <a:tr h="3457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實習單位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薪資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97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國史館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1-2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97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國家檔案局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2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31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花蓮縣文化局（文資科）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數名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97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東台灣研究會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1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97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慈濟基金會人文事業處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2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31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國家人權博物館景美園區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2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31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國家人權博物館綠島園區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3-5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7319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台北市政府文化局二二八紀念館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2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9787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/>
                        <a:t>中國國民黨文化傳播委員會黨史館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/>
                        <a:t>2</a:t>
                      </a:r>
                      <a:endParaRPr lang="zh-TW" sz="18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51091" marR="510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無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627534"/>
            <a:ext cx="1008112" cy="4594571"/>
          </a:xfrm>
        </p:spPr>
        <p:txBody>
          <a:bodyPr vert="wordArtVertRtl"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華文文學系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527630"/>
              </p:ext>
            </p:extLst>
          </p:nvPr>
        </p:nvGraphicFramePr>
        <p:xfrm>
          <a:off x="2555874" y="339726"/>
          <a:ext cx="6336606" cy="4267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68254"/>
                <a:gridCol w="2160240"/>
                <a:gridCol w="1008112"/>
              </a:tblGrid>
              <a:tr h="62212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實習單位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薪資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457772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立楊文化有限公司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1-3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面議</a:t>
                      </a:r>
                    </a:p>
                  </a:txBody>
                  <a:tcPr marL="68580" marR="68580" marT="0" marB="0" anchor="ctr"/>
                </a:tc>
              </a:tr>
              <a:tr h="62212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慶修院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依實習單位規定</a:t>
                      </a:r>
                    </a:p>
                  </a:txBody>
                  <a:tcPr marL="68580" marR="68580" marT="0" marB="0" anchor="ctr"/>
                </a:tc>
              </a:tr>
              <a:tr h="62212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國立故宮博物院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（需自行上網申請）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依實習單位規定</a:t>
                      </a:r>
                    </a:p>
                  </a:txBody>
                  <a:tcPr marL="68580" marR="68580" marT="0" marB="0" anchor="ctr"/>
                </a:tc>
              </a:tr>
              <a:tr h="411936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劇團故事工廠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</a:tr>
              <a:tr h="622124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國立教育廣播電台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依實習單位</a:t>
                      </a:r>
                      <a:r>
                        <a:rPr 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規定</a:t>
                      </a: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（需自行上網申請）</a:t>
                      </a:r>
                      <a:endParaRPr lang="en-US" altLang="zh-TW" sz="14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依實習單位規定</a:t>
                      </a:r>
                    </a:p>
                  </a:txBody>
                  <a:tcPr marL="68580" marR="68580" marT="0" marB="0" anchor="ctr"/>
                </a:tc>
              </a:tr>
              <a:tr h="731527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國立傳統藝術中心【國光劇團】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依實習單位規定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依實習單位規定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2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1728192" cy="4090515"/>
          </a:xfrm>
        </p:spPr>
        <p:txBody>
          <a:bodyPr>
            <a:noAutofit/>
          </a:bodyPr>
          <a:lstStyle/>
          <a:p>
            <a:r>
              <a:rPr lang="zh-TW" altLang="en-US" sz="3600" dirty="0">
                <a:solidFill>
                  <a:schemeClr val="tx1"/>
                </a:solidFill>
              </a:rPr>
              <a:t>藝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chemeClr val="tx1"/>
                </a:solidFill>
              </a:rPr>
              <a:t>術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chemeClr val="tx1"/>
                </a:solidFill>
              </a:rPr>
              <a:t>創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chemeClr val="tx1"/>
                </a:solidFill>
              </a:rPr>
              <a:t>意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chemeClr val="tx1"/>
                </a:solidFill>
              </a:rPr>
              <a:t>產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chemeClr val="tx1"/>
                </a:solidFill>
              </a:rPr>
              <a:t>業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>
                <a:solidFill>
                  <a:schemeClr val="tx1"/>
                </a:solidFill>
              </a:rPr>
              <a:t>學</a:t>
            </a:r>
            <a:br>
              <a:rPr lang="zh-TW" altLang="en-US" sz="3600" dirty="0">
                <a:solidFill>
                  <a:schemeClr val="tx1"/>
                </a:solidFill>
              </a:rPr>
            </a:br>
            <a:r>
              <a:rPr lang="zh-TW" altLang="en-US" sz="3600" dirty="0" smtClean="0">
                <a:solidFill>
                  <a:schemeClr val="tx1"/>
                </a:solidFill>
              </a:rPr>
              <a:t>系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439473"/>
              </p:ext>
            </p:extLst>
          </p:nvPr>
        </p:nvGraphicFramePr>
        <p:xfrm>
          <a:off x="2555875" y="339725"/>
          <a:ext cx="6130926" cy="44642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60341"/>
                <a:gridCol w="1080120"/>
                <a:gridCol w="1090465"/>
              </a:tblGrid>
              <a:tr h="6491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實習單位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薪資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9337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花蓮縣文化局美術館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</a:t>
                      </a:r>
                    </a:p>
                  </a:txBody>
                  <a:tcPr marL="68580" marR="68580" marT="0" marB="0" anchor="ctr"/>
                </a:tc>
              </a:tr>
              <a:tr h="649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禮趣工藝店概念店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3-4</a:t>
                      </a:r>
                      <a:endParaRPr lang="zh-TW" sz="18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</a:tr>
              <a:tr h="93376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林田山林業文化協進會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3-5</a:t>
                      </a:r>
                      <a:endParaRPr lang="zh-TW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</a:tr>
              <a:tr h="649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兒路創作藝術工寮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有</a:t>
                      </a:r>
                    </a:p>
                  </a:txBody>
                  <a:tcPr marL="68580" marR="68580" marT="0" marB="0" anchor="ctr"/>
                </a:tc>
              </a:tr>
              <a:tr h="64918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郭子究音樂文化館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06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1080120" cy="4464496"/>
          </a:xfrm>
        </p:spPr>
        <p:txBody>
          <a:bodyPr vert="wordArtVertRtl">
            <a:normAutofit fontScale="90000"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宜蘭縣、花蓮縣數位機會中心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015316"/>
              </p:ext>
            </p:extLst>
          </p:nvPr>
        </p:nvGraphicFramePr>
        <p:xfrm>
          <a:off x="2555875" y="339722"/>
          <a:ext cx="6130926" cy="4592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88333"/>
                <a:gridCol w="864096"/>
                <a:gridCol w="1378497"/>
              </a:tblGrid>
              <a:tr h="5743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實習單位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薪資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78394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社團法人花蓮縣牛犁社區交流協會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</a:tr>
              <a:tr h="826137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花蓮縣鳳林鎮北林三村社區發展協會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</a:tr>
              <a:tr h="839671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宜蘭縣、花蓮縣數位機會</a:t>
                      </a:r>
                      <a:r>
                        <a:rPr 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中心</a:t>
                      </a: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實習店長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】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133</a:t>
                      </a:r>
                      <a:r>
                        <a:rPr 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en-US" altLang="zh-TW" sz="1800" kern="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zh-TW" altLang="en-US" sz="1800" kern="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時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94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宜蘭縣、花蓮縣數位機會</a:t>
                      </a:r>
                      <a:r>
                        <a:rPr 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中心</a:t>
                      </a: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活動企劃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】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1-2</a:t>
                      </a: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133</a:t>
                      </a: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en-US" altLang="zh-TW" sz="1800" kern="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zh-TW" altLang="en-US" sz="1800" kern="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時</a:t>
                      </a:r>
                      <a:endParaRPr lang="zh-TW" alt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3946">
                <a:tc>
                  <a:txBody>
                    <a:bodyPr/>
                    <a:lstStyle/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宜蘭縣、花蓮縣數位機會</a:t>
                      </a:r>
                      <a:r>
                        <a:rPr 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中心</a:t>
                      </a:r>
                      <a:endParaRPr lang="en-US" altLang="zh-TW" sz="1800" kern="100" dirty="0" smtClean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【</a:t>
                      </a:r>
                      <a:r>
                        <a:rPr lang="zh-TW" altLang="en-US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美術設計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】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1-2</a:t>
                      </a: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名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133</a:t>
                      </a:r>
                      <a:r>
                        <a:rPr lang="zh-TW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en-US" altLang="zh-TW" sz="1800" kern="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zh-TW" altLang="en-US" sz="1800" kern="100" baseline="0" dirty="0" smtClean="0">
                          <a:effectLst/>
                          <a:latin typeface="+mn-ea"/>
                          <a:ea typeface="+mn-ea"/>
                          <a:cs typeface="Times New Roman"/>
                        </a:rPr>
                        <a:t>時</a:t>
                      </a:r>
                      <a:endParaRPr lang="zh-TW" alt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8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792088" cy="4522563"/>
          </a:xfrm>
        </p:spPr>
        <p:txBody>
          <a:bodyPr vert="wordArtVertRtl">
            <a:normAutofit fontScale="90000"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臺灣文化學系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64855"/>
              </p:ext>
            </p:extLst>
          </p:nvPr>
        </p:nvGraphicFramePr>
        <p:xfrm>
          <a:off x="2555875" y="339725"/>
          <a:ext cx="6130928" cy="44642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2732"/>
                <a:gridCol w="1532732"/>
                <a:gridCol w="1532732"/>
                <a:gridCol w="1532732"/>
              </a:tblGrid>
              <a:tr h="100583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實習單位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名額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薪資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ea"/>
                          <a:ea typeface="+mn-ea"/>
                        </a:rPr>
                        <a:t>備註說明</a:t>
                      </a:r>
                      <a:endParaRPr lang="zh-TW" altLang="en-US" sz="1800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1005839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光隆博物館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4-8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修過文化觀光導覽深碗課程同學優先</a:t>
                      </a:r>
                      <a:endParaRPr lang="zh-TW" sz="18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5839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文化局圖書館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4-8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6755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雅比斯國際創意策略股份有限公司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zh-TW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無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zh-TW" sz="1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0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203598"/>
            <a:ext cx="792088" cy="4522563"/>
          </a:xfrm>
        </p:spPr>
        <p:txBody>
          <a:bodyPr vert="wordArtVertRtl"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必修課程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339502"/>
            <a:ext cx="6131024" cy="4611959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zh-TW" altLang="en-US" sz="1900" dirty="0" smtClean="0"/>
              <a:t>課程名稱：文化創意產業學程實習</a:t>
            </a:r>
            <a:endParaRPr lang="en-US" altLang="zh-TW" sz="1900" dirty="0" smtClean="0"/>
          </a:p>
          <a:p>
            <a:pPr>
              <a:buBlip>
                <a:blip r:embed="rId2"/>
              </a:buBlip>
            </a:pPr>
            <a:r>
              <a:rPr lang="zh-TW" altLang="en-US" sz="1900" dirty="0" smtClean="0"/>
              <a:t>學分：</a:t>
            </a:r>
            <a:r>
              <a:rPr lang="en-US" altLang="zh-TW" sz="1900" dirty="0" smtClean="0"/>
              <a:t>2</a:t>
            </a:r>
            <a:r>
              <a:rPr lang="zh-TW" altLang="en-US" sz="1900" dirty="0" smtClean="0"/>
              <a:t>學分</a:t>
            </a:r>
            <a:endParaRPr lang="en-US" altLang="zh-TW" sz="1900" dirty="0" smtClean="0"/>
          </a:p>
          <a:p>
            <a:pPr>
              <a:buBlip>
                <a:blip r:embed="rId2"/>
              </a:buBlip>
            </a:pPr>
            <a:r>
              <a:rPr lang="zh-TW" altLang="en-US" sz="1900" dirty="0" smtClean="0"/>
              <a:t>評分方式：</a:t>
            </a:r>
            <a:r>
              <a:rPr lang="en-US" altLang="zh-TW" sz="1900" dirty="0" smtClean="0"/>
              <a:t>S</a:t>
            </a:r>
            <a:r>
              <a:rPr lang="zh-TW" altLang="en-US" sz="1900" dirty="0" smtClean="0"/>
              <a:t>（通過）、</a:t>
            </a:r>
            <a:r>
              <a:rPr lang="en-US" altLang="zh-TW" sz="1900" dirty="0" smtClean="0"/>
              <a:t>U</a:t>
            </a:r>
            <a:r>
              <a:rPr lang="zh-TW" altLang="en-US" sz="1900" dirty="0" smtClean="0"/>
              <a:t>（不通過）</a:t>
            </a:r>
            <a:endParaRPr lang="en-US" altLang="zh-TW" sz="1900" dirty="0" smtClean="0"/>
          </a:p>
          <a:p>
            <a:pPr>
              <a:buBlip>
                <a:blip r:embed="rId2"/>
              </a:buBlip>
            </a:pPr>
            <a:r>
              <a:rPr lang="zh-TW" altLang="en-US" sz="1900" dirty="0" smtClean="0"/>
              <a:t>實習時間：每學年度暑假期間</a:t>
            </a:r>
            <a:endParaRPr lang="en-US" altLang="zh-TW" sz="1900" dirty="0" smtClean="0"/>
          </a:p>
          <a:p>
            <a:pPr>
              <a:buBlip>
                <a:blip r:embed="rId2"/>
              </a:buBlip>
            </a:pPr>
            <a:r>
              <a:rPr lang="zh-TW" altLang="en-US" sz="1900" dirty="0" smtClean="0"/>
              <a:t>實習分組：歷史學系、華文系、藝創系、臺灣系</a:t>
            </a:r>
            <a:endParaRPr lang="en-US" altLang="zh-TW" sz="1900" dirty="0" smtClean="0"/>
          </a:p>
          <a:p>
            <a:pPr>
              <a:buBlip>
                <a:blip r:embed="rId2"/>
              </a:buBlip>
            </a:pPr>
            <a:r>
              <a:rPr lang="zh-TW" altLang="en-US" sz="1900" dirty="0" smtClean="0"/>
              <a:t>課程目標：</a:t>
            </a:r>
            <a:r>
              <a:rPr lang="zh-TW" altLang="en-US" sz="1900" dirty="0" smtClean="0"/>
              <a:t>配合文化創意產業學程，提供學生實際參與校外企業實務運作的機會，並藉由實際實習，一方面了解相關產業運作之過程，一方面為自己提早爭取就業的機會。</a:t>
            </a:r>
          </a:p>
          <a:p>
            <a:pPr>
              <a:buBlip>
                <a:blip r:embed="rId2"/>
              </a:buBlip>
            </a:pPr>
            <a:r>
              <a:rPr lang="zh-TW" altLang="en-US" sz="1900" dirty="0" smtClean="0"/>
              <a:t>課程大綱：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700" dirty="0" smtClean="0">
                <a:solidFill>
                  <a:schemeClr val="tx1"/>
                </a:solidFill>
              </a:rPr>
              <a:t>一</a:t>
            </a:r>
            <a:r>
              <a:rPr lang="zh-TW" altLang="en-US" sz="1700" dirty="0">
                <a:solidFill>
                  <a:schemeClr val="tx1"/>
                </a:solidFill>
              </a:rPr>
              <a:t>、實際參與文化創意產業相關單位。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700" dirty="0">
                <a:solidFill>
                  <a:schemeClr val="tx1"/>
                </a:solidFill>
              </a:rPr>
              <a:t>二、授課教師應每週追蹤學生實習進度與狀況。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700" dirty="0">
                <a:solidFill>
                  <a:schemeClr val="tx1"/>
                </a:solidFill>
              </a:rPr>
              <a:t>三、實習生應填寫「課程工作周誌」。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700" dirty="0">
                <a:solidFill>
                  <a:schemeClr val="tx1"/>
                </a:solidFill>
              </a:rPr>
              <a:t>四、實習生應填寫「實習時數統計表」。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1700" dirty="0">
                <a:solidFill>
                  <a:schemeClr val="tx1"/>
                </a:solidFill>
              </a:rPr>
              <a:t>五、實習媒體應能提交授課教師「審核意見」</a:t>
            </a:r>
            <a:r>
              <a:rPr lang="zh-TW" altLang="en-US" sz="1700" dirty="0" smtClean="0">
                <a:solidFill>
                  <a:schemeClr val="tx1"/>
                </a:solidFill>
              </a:rPr>
              <a:t>。</a:t>
            </a:r>
            <a:endParaRPr lang="en-US" altLang="zh-TW" sz="1700" dirty="0" smtClean="0">
              <a:solidFill>
                <a:schemeClr val="tx1"/>
              </a:solidFill>
            </a:endParaRPr>
          </a:p>
          <a:p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4632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105-2</a:t>
            </a:r>
            <a:r>
              <a:rPr lang="zh-TW" altLang="en-US" sz="4000" dirty="0"/>
              <a:t>學期暑假</a:t>
            </a:r>
            <a:r>
              <a:rPr lang="zh-TW" altLang="en-US" sz="4000" dirty="0" smtClean="0"/>
              <a:t>實習申請程序</a:t>
            </a:r>
            <a:endParaRPr lang="zh-TW" altLang="en-US" sz="40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535294"/>
              </p:ext>
            </p:extLst>
          </p:nvPr>
        </p:nvGraphicFramePr>
        <p:xfrm>
          <a:off x="457200" y="1344613"/>
          <a:ext cx="8229600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10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實習結果公告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Blip>
                <a:blip r:embed="rId2"/>
              </a:buBlip>
            </a:pPr>
            <a:r>
              <a:rPr lang="zh-TW" altLang="en-US" sz="2600" dirty="0" smtClean="0"/>
              <a:t>公告時間：預計</a:t>
            </a:r>
            <a:r>
              <a:rPr lang="en-US" altLang="zh-TW" sz="2600" dirty="0" smtClean="0"/>
              <a:t>5</a:t>
            </a:r>
            <a:r>
              <a:rPr lang="zh-TW" altLang="en-US" sz="2600" dirty="0" smtClean="0"/>
              <a:t>月中旬</a:t>
            </a:r>
            <a:endParaRPr lang="en-US" altLang="zh-TW" sz="2600" dirty="0" smtClean="0"/>
          </a:p>
          <a:p>
            <a:pPr marL="457200" indent="-457200" algn="l">
              <a:buBlip>
                <a:blip r:embed="rId2"/>
              </a:buBlip>
            </a:pPr>
            <a:r>
              <a:rPr lang="zh-TW" altLang="en-US" sz="2600" dirty="0"/>
              <a:t>經</a:t>
            </a:r>
            <a:r>
              <a:rPr lang="en-US" altLang="zh-TW" sz="2600" dirty="0"/>
              <a:t>『</a:t>
            </a:r>
            <a:r>
              <a:rPr lang="zh-TW" altLang="en-US" sz="2600" dirty="0"/>
              <a:t>文化創意產業學程課程委員會</a:t>
            </a:r>
            <a:r>
              <a:rPr lang="en-US" altLang="zh-TW" sz="2600" dirty="0"/>
              <a:t>』</a:t>
            </a:r>
            <a:r>
              <a:rPr lang="zh-TW" altLang="en-US" sz="2600" dirty="0"/>
              <a:t>討論後會再公告實習單位分配結果</a:t>
            </a:r>
          </a:p>
          <a:p>
            <a:pPr marL="457200" indent="-457200" algn="l">
              <a:buBlip>
                <a:blip r:embed="rId2"/>
              </a:buBlip>
            </a:pPr>
            <a:r>
              <a:rPr lang="zh-TW" altLang="en-US" sz="2600" dirty="0"/>
              <a:t>成功媒合者，請於</a:t>
            </a:r>
            <a:r>
              <a:rPr lang="en-US" altLang="zh-TW" sz="2600" dirty="0"/>
              <a:t>5</a:t>
            </a:r>
            <a:r>
              <a:rPr lang="zh-TW" altLang="en-US" sz="2600" dirty="0"/>
              <a:t>月</a:t>
            </a:r>
            <a:r>
              <a:rPr lang="en-US" altLang="zh-TW" sz="2600" dirty="0"/>
              <a:t>31</a:t>
            </a:r>
            <a:r>
              <a:rPr lang="zh-TW" altLang="en-US" sz="2600" dirty="0"/>
              <a:t>日前主動聯繫實習單位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US" altLang="zh-TW" sz="2600" dirty="0"/>
              <a:t>6</a:t>
            </a:r>
            <a:r>
              <a:rPr lang="zh-TW" altLang="en-US" sz="2600" dirty="0"/>
              <a:t>月</a:t>
            </a:r>
            <a:r>
              <a:rPr lang="en-US" altLang="zh-TW" sz="2600" dirty="0"/>
              <a:t>9</a:t>
            </a:r>
            <a:r>
              <a:rPr lang="zh-TW" altLang="en-US" sz="2600" dirty="0"/>
              <a:t>日前將實習相關文件繳交給各系辦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846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選修課程介紹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94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1491630"/>
            <a:ext cx="864096" cy="4522563"/>
          </a:xfrm>
        </p:spPr>
        <p:txBody>
          <a:bodyPr vert="wordArtVertRtl" anchor="t"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solidFill>
                  <a:schemeClr val="tx1"/>
                </a:solidFill>
              </a:rPr>
              <a:t>歷史學系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612506"/>
              </p:ext>
            </p:extLst>
          </p:nvPr>
        </p:nvGraphicFramePr>
        <p:xfrm>
          <a:off x="2555875" y="339725"/>
          <a:ext cx="6130925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63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43558"/>
            <a:ext cx="792088" cy="4450555"/>
          </a:xfrm>
        </p:spPr>
        <p:txBody>
          <a:bodyPr vert="wordArtVertRtl"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華文文學系</a:t>
            </a:r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088834"/>
              </p:ext>
            </p:extLst>
          </p:nvPr>
        </p:nvGraphicFramePr>
        <p:xfrm>
          <a:off x="2555875" y="339502"/>
          <a:ext cx="6130925" cy="461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2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9502"/>
            <a:ext cx="936104" cy="4594571"/>
          </a:xfrm>
        </p:spPr>
        <p:txBody>
          <a:bodyPr vert="wordArtVertRtl"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臺灣文化學系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379266"/>
              </p:ext>
            </p:extLst>
          </p:nvPr>
        </p:nvGraphicFramePr>
        <p:xfrm>
          <a:off x="2555875" y="339502"/>
          <a:ext cx="6130925" cy="461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3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864096" cy="4594571"/>
          </a:xfrm>
        </p:spPr>
        <p:txBody>
          <a:bodyPr vert="horz" anchor="t">
            <a:normAutofit fontScale="90000"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</a:rPr>
              <a:t>藝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術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創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意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產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業</a:t>
            </a:r>
            <a:r>
              <a:rPr lang="en-US" altLang="zh-TW" sz="4000" dirty="0">
                <a:solidFill>
                  <a:schemeClr val="tx1"/>
                </a:solidFill>
              </a:rPr>
              <a:t/>
            </a:r>
            <a:br>
              <a:rPr lang="en-US" altLang="zh-TW" sz="4000" dirty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學</a:t>
            </a:r>
            <a:r>
              <a:rPr lang="en-US" altLang="zh-TW" sz="4000" dirty="0" smtClean="0">
                <a:solidFill>
                  <a:schemeClr val="tx1"/>
                </a:solidFill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</a:rPr>
            </a:br>
            <a:r>
              <a:rPr lang="zh-TW" altLang="en-US" sz="4000" dirty="0" smtClean="0">
                <a:solidFill>
                  <a:schemeClr val="tx1"/>
                </a:solidFill>
              </a:rPr>
              <a:t>系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049717"/>
              </p:ext>
            </p:extLst>
          </p:nvPr>
        </p:nvGraphicFramePr>
        <p:xfrm>
          <a:off x="2555875" y="339502"/>
          <a:ext cx="6130925" cy="4611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0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339502"/>
            <a:ext cx="1224136" cy="4522563"/>
          </a:xfrm>
        </p:spPr>
        <p:txBody>
          <a:bodyPr vert="wordArtVertRtl"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通識教育中心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695590"/>
              </p:ext>
            </p:extLst>
          </p:nvPr>
        </p:nvGraphicFramePr>
        <p:xfrm>
          <a:off x="2555875" y="339725"/>
          <a:ext cx="6130925" cy="4611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11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339502"/>
            <a:ext cx="1440160" cy="4522563"/>
          </a:xfrm>
        </p:spPr>
        <p:txBody>
          <a:bodyPr vert="wordArtVertRtl"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重要相關事項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55776" y="339502"/>
            <a:ext cx="6131024" cy="4611959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altLang="zh-TW" sz="2000" dirty="0"/>
              <a:t>1.</a:t>
            </a:r>
            <a:r>
              <a:rPr lang="zh-TW" altLang="en-US" sz="2000" dirty="0"/>
              <a:t>修習本學程之學生，選修單一系所課程</a:t>
            </a:r>
            <a:r>
              <a:rPr lang="zh-TW" altLang="en-US" sz="2000" dirty="0" smtClean="0"/>
              <a:t>以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15</a:t>
            </a:r>
            <a:r>
              <a:rPr lang="zh-TW" altLang="en-US" sz="2000" dirty="0" smtClean="0"/>
              <a:t>學分</a:t>
            </a:r>
            <a:r>
              <a:rPr lang="zh-TW" altLang="en-US" sz="2000" dirty="0"/>
              <a:t>為限。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/>
              <a:t>2.</a:t>
            </a:r>
            <a:r>
              <a:rPr lang="zh-TW" altLang="en-US" sz="2000" dirty="0"/>
              <a:t>若欲修習他系或外校開設相關科目，抵免本學程學分，以</a:t>
            </a:r>
            <a:r>
              <a:rPr lang="en-US" altLang="zh-TW" sz="2000" dirty="0"/>
              <a:t>6</a:t>
            </a:r>
            <a:r>
              <a:rPr lang="zh-TW" altLang="en-US" sz="2000" dirty="0"/>
              <a:t>學分為上限。抵免與否，須向歷史學系、華文文學系、臺灣文化學系、藝術創意產業學系辦公室提出申請，並獲同意後始可抵免。</a:t>
            </a:r>
          </a:p>
          <a:p>
            <a:pPr>
              <a:buBlip>
                <a:blip r:embed="rId2"/>
              </a:buBlip>
            </a:pPr>
            <a:r>
              <a:rPr lang="en-US" altLang="zh-TW" sz="2000" dirty="0"/>
              <a:t>3.</a:t>
            </a:r>
            <a:r>
              <a:rPr lang="zh-TW" altLang="en-US" sz="2000" dirty="0"/>
              <a:t>欲取得華文文學系學位之學生，若修習本學程為主修學程者，應同時修習華文文學學程</a:t>
            </a:r>
            <a:r>
              <a:rPr lang="en-US" altLang="zh-TW" sz="2000" dirty="0"/>
              <a:t>12</a:t>
            </a:r>
            <a:r>
              <a:rPr lang="zh-TW" altLang="en-US" sz="2000" dirty="0"/>
              <a:t>學分，其中應含以下所列課程至少</a:t>
            </a:r>
            <a:r>
              <a:rPr lang="en-US" altLang="zh-TW" sz="2000" dirty="0"/>
              <a:t>6</a:t>
            </a:r>
            <a:r>
              <a:rPr lang="zh-TW" altLang="en-US" sz="2000" dirty="0"/>
              <a:t>學分：現代華文小說選讀、現代華文散文選讀、現代華文詩選讀、古典散文選讀、古典詩選讀。</a:t>
            </a:r>
          </a:p>
        </p:txBody>
      </p:sp>
    </p:spTree>
    <p:extLst>
      <p:ext uri="{BB962C8B-B14F-4D97-AF65-F5344CB8AC3E}">
        <p14:creationId xmlns:p14="http://schemas.microsoft.com/office/powerpoint/2010/main" val="77170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5">
      <a:majorFont>
        <a:latin typeface="Bookman Old Style"/>
        <a:ea typeface="全真特明體"/>
        <a:cs typeface=""/>
      </a:majorFont>
      <a:minorFont>
        <a:latin typeface="Gill Sans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6356</TotalTime>
  <Words>1414</Words>
  <Application>Microsoft Office PowerPoint</Application>
  <PresentationFormat>如螢幕大小 (16:9)</PresentationFormat>
  <Paragraphs>265</Paragraphs>
  <Slides>21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180</vt:lpstr>
      <vt:lpstr>106學年度文化創意產業學程暨 105-2學期暑期實習課程介紹</vt:lpstr>
      <vt:lpstr>必修課程</vt:lpstr>
      <vt:lpstr>選修課程介紹</vt:lpstr>
      <vt:lpstr> 歷史學系</vt:lpstr>
      <vt:lpstr>華文文學系</vt:lpstr>
      <vt:lpstr>臺灣文化學系</vt:lpstr>
      <vt:lpstr>藝 術 創 意 產 業 學 系</vt:lpstr>
      <vt:lpstr>通識教育中心</vt:lpstr>
      <vt:lpstr>重要相關事項</vt:lpstr>
      <vt:lpstr>『文化創意產業學程』學程規劃表查詢</vt:lpstr>
      <vt:lpstr>106學年度預定開設課程</vt:lpstr>
      <vt:lpstr>106-1學期</vt:lpstr>
      <vt:lpstr>106-2學期</vt:lpstr>
      <vt:lpstr>105-2學期暑假實習單位介紹</vt:lpstr>
      <vt:lpstr>歷史學系</vt:lpstr>
      <vt:lpstr>華文文學系</vt:lpstr>
      <vt:lpstr>藝 術 創 意 產 業 學 系</vt:lpstr>
      <vt:lpstr>宜蘭縣、花蓮縣數位機會中心</vt:lpstr>
      <vt:lpstr>臺灣文化學系</vt:lpstr>
      <vt:lpstr>105-2學期暑假實習申請程序</vt:lpstr>
      <vt:lpstr>實習結果公告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105學年度第1學期課程會議</dc:title>
  <dc:creator>admin</dc:creator>
  <cp:lastModifiedBy>admin</cp:lastModifiedBy>
  <cp:revision>117</cp:revision>
  <dcterms:created xsi:type="dcterms:W3CDTF">2016-09-30T01:28:04Z</dcterms:created>
  <dcterms:modified xsi:type="dcterms:W3CDTF">2017-04-14T06:29:35Z</dcterms:modified>
</cp:coreProperties>
</file>